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28" r:id="rId4"/>
    <p:sldId id="320" r:id="rId5"/>
    <p:sldId id="324" r:id="rId6"/>
    <p:sldId id="329" r:id="rId7"/>
    <p:sldId id="322" r:id="rId8"/>
    <p:sldId id="323" r:id="rId9"/>
    <p:sldId id="319" r:id="rId10"/>
    <p:sldId id="325" r:id="rId11"/>
    <p:sldId id="327" r:id="rId12"/>
    <p:sldId id="326" r:id="rId13"/>
    <p:sldId id="330" r:id="rId14"/>
    <p:sldId id="331" r:id="rId15"/>
    <p:sldId id="333" r:id="rId16"/>
    <p:sldId id="334" r:id="rId17"/>
    <p:sldId id="332" r:id="rId18"/>
    <p:sldId id="335" r:id="rId19"/>
    <p:sldId id="336" r:id="rId20"/>
    <p:sldId id="337" r:id="rId21"/>
    <p:sldId id="338" r:id="rId22"/>
    <p:sldId id="339" r:id="rId23"/>
    <p:sldId id="340" r:id="rId24"/>
    <p:sldId id="30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83" autoAdjust="0"/>
  </p:normalViewPr>
  <p:slideViewPr>
    <p:cSldViewPr snapToGrid="0">
      <p:cViewPr varScale="1">
        <p:scale>
          <a:sx n="62" d="100"/>
          <a:sy n="62" d="100"/>
        </p:scale>
        <p:origin x="996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237AAE-2D81-4215-94E8-471184B359C5}" type="doc">
      <dgm:prSet loTypeId="urn:microsoft.com/office/officeart/2005/8/layout/hierarchy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8AB4C9C-7E33-40FD-BC43-6CC24E10B204}">
      <dgm:prSet phldrT="[Text]"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72CB7EB1-20EE-46A3-A3F3-FB8BCF07618C}" type="parTrans" cxnId="{84B9AE91-BC7D-4F45-8433-4A026F8D8310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E9E5D8F9-C55E-48B4-A805-53360FA901EA}" type="sibTrans" cxnId="{84B9AE91-BC7D-4F45-8433-4A026F8D8310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1C2FD596-5089-4AAA-A926-91BE14B0DD24}">
      <dgm:prSet phldrT="[Text]"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Based on Channel</a:t>
          </a:r>
          <a:endParaRPr lang="en-US" sz="2000" dirty="0">
            <a:latin typeface="Tw Cen MT" panose="020B0602020104020603" pitchFamily="34" charset="0"/>
          </a:endParaRPr>
        </a:p>
      </dgm:t>
    </dgm:pt>
    <dgm:pt modelId="{B050BAB3-3DD3-4357-8C4C-BFD64F7FCCC8}" type="parTrans" cxnId="{579085EB-16D1-49E6-9439-CC6295113F54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53EA1890-F7EA-40D5-AB8F-D775A1D82E44}" type="sibTrans" cxnId="{579085EB-16D1-49E6-9439-CC6295113F54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1168B34-AB60-420E-92AC-CDDC06D50C61}">
      <dgm:prSet phldrT="[Text]"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Based on Purpose</a:t>
          </a:r>
          <a:endParaRPr lang="en-US" sz="2000" dirty="0">
            <a:latin typeface="Tw Cen MT" panose="020B0602020104020603" pitchFamily="34" charset="0"/>
          </a:endParaRPr>
        </a:p>
      </dgm:t>
    </dgm:pt>
    <dgm:pt modelId="{B6C13F8A-56EB-47DD-9DC1-CE8DB2A0FB98}" type="parTrans" cxnId="{B3144864-8367-4A5B-90AD-6841F67CA80B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02A32011-2208-414A-A92C-20896F7ED182}" type="sibTrans" cxnId="{B3144864-8367-4A5B-90AD-6841F67CA80B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83FE934C-6476-4331-A2C2-333B8A85F27A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Verbal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68965F52-FBCE-4750-B63A-EDB49BE025C6}" type="parTrans" cxnId="{89B1753A-5FC1-416B-AAF3-7F1ABF4599CA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0D92B50E-0843-4FFA-AC87-8B5795FDBB9D}" type="sibTrans" cxnId="{89B1753A-5FC1-416B-AAF3-7F1ABF4599CA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8504AC42-6BC9-4064-BE52-B4655FC03F3A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Non-verbal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050FB92F-0914-4196-93AF-5A29641A6EC9}" type="parTrans" cxnId="{5D5E65C9-D43F-4AFF-AE8F-0DF70E604DDE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F6DA93B5-A580-4125-8F9C-DEBF4463D4AD}" type="sibTrans" cxnId="{5D5E65C9-D43F-4AFF-AE8F-0DF70E604DDE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67B7E29-61BD-42DB-AB6F-1270281F81C2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Visual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80333210-212A-484E-9D3B-C3A42932E8CD}" type="parTrans" cxnId="{D7701F8B-9AA4-41AD-A0B9-12F8F3323A36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BD7F4BB1-39C7-4A86-B587-ECD2CF8E2C0D}" type="sibTrans" cxnId="{D7701F8B-9AA4-41AD-A0B9-12F8F3323A36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E6F72976-8AFE-4E83-9DD7-766125FC161D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Formal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3B4E1ADB-EB75-4CBB-B5E2-885825853C6F}" type="parTrans" cxnId="{EA71E153-121F-4728-B60E-4F7A5FDBE45B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E5E30DDC-97E0-4C16-A384-7F865B616524}" type="sibTrans" cxnId="{EA71E153-121F-4728-B60E-4F7A5FDBE45B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29AF82AA-54E2-4669-A61C-2F57572BAA3A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Informal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A553D815-4067-4E81-BC35-DBFBFF4494A6}" type="parTrans" cxnId="{16E2E514-522E-44E9-A8C2-5B53A131A20A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8F044242-6223-453D-9DEE-26A2DA058C31}" type="sibTrans" cxnId="{16E2E514-522E-44E9-A8C2-5B53A131A20A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2FA03212-F234-4CA4-B60F-5B26CD9BAFF6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Oral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023620AA-FF1A-44AF-8E2B-8D53A4EE1E01}" type="parTrans" cxnId="{FED2730F-C243-4C77-B3F7-6D01E8A83989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C943BB1-8170-4EF6-8491-9043284C4DE6}" type="sibTrans" cxnId="{FED2730F-C243-4C77-B3F7-6D01E8A83989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77017DFC-F4E8-41EE-B739-0367F2AA5231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Written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C5C022B1-1A1C-4F70-BC8A-186072FD4763}" type="parTrans" cxnId="{EF8A5E51-AB7C-4618-AB36-59A6AD468B73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2E6BAF86-2474-4868-B376-7BCA4B48215D}" type="sibTrans" cxnId="{EF8A5E51-AB7C-4618-AB36-59A6AD468B73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ED3BD0DE-B968-42E4-98CE-F31904284B6E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Vertical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99AE20A6-35B2-4280-9F3E-2C5576600AB7}" type="parTrans" cxnId="{31DC6587-7D6B-4354-87C7-E560DA9079BD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9EB3CC86-E99A-4598-AC1D-57E6F6D499ED}" type="sibTrans" cxnId="{31DC6587-7D6B-4354-87C7-E560DA9079BD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30987EB-328F-4F5F-A0FB-56C9C4330B32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Horizontal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6ED8DB0F-BE66-431A-8770-56E0F1D306A2}" type="parTrans" cxnId="{329C76FD-8940-4567-8719-ACC572F04A7F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0117943F-971C-4030-A121-5612D970B75E}" type="sibTrans" cxnId="{329C76FD-8940-4567-8719-ACC572F04A7F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D8E31FA-6F01-4A6F-AD1A-6DBDBB48AEAA}">
      <dgm:prSet custT="1"/>
      <dgm:spPr/>
      <dgm:t>
        <a:bodyPr/>
        <a:lstStyle/>
        <a:p>
          <a:r>
            <a:rPr lang="en-US" sz="2000" dirty="0" smtClean="0">
              <a:latin typeface="Tw Cen MT" panose="020B0602020104020603" pitchFamily="34" charset="0"/>
            </a:rPr>
            <a:t>Diagonal Communication</a:t>
          </a:r>
          <a:endParaRPr lang="en-US" sz="2000" dirty="0">
            <a:latin typeface="Tw Cen MT" panose="020B0602020104020603" pitchFamily="34" charset="0"/>
          </a:endParaRPr>
        </a:p>
      </dgm:t>
    </dgm:pt>
    <dgm:pt modelId="{1BDA03D0-84CD-428B-9F65-E14A3C9E0DC8}" type="parTrans" cxnId="{A5B46621-FF45-4ABA-8123-6ABBFEB1821C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2884F4B4-6FC7-4F63-8963-F29265FA3E09}" type="sibTrans" cxnId="{A5B46621-FF45-4ABA-8123-6ABBFEB1821C}">
      <dgm:prSet/>
      <dgm:spPr/>
      <dgm:t>
        <a:bodyPr/>
        <a:lstStyle/>
        <a:p>
          <a:endParaRPr lang="en-US" sz="1800">
            <a:latin typeface="Tw Cen MT" panose="020B0602020104020603" pitchFamily="34" charset="0"/>
          </a:endParaRPr>
        </a:p>
      </dgm:t>
    </dgm:pt>
    <dgm:pt modelId="{3144E0BE-7DA4-4189-ADAC-6D1F0FEDA4E9}" type="pres">
      <dgm:prSet presAssocID="{7F237AAE-2D81-4215-94E8-471184B359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06EB9D-8804-4879-B064-1476F3EED141}" type="pres">
      <dgm:prSet presAssocID="{58AB4C9C-7E33-40FD-BC43-6CC24E10B204}" presName="hierRoot1" presStyleCnt="0"/>
      <dgm:spPr/>
    </dgm:pt>
    <dgm:pt modelId="{AB828712-9BF2-4DAD-960E-D1194C595204}" type="pres">
      <dgm:prSet presAssocID="{58AB4C9C-7E33-40FD-BC43-6CC24E10B204}" presName="composite" presStyleCnt="0"/>
      <dgm:spPr/>
    </dgm:pt>
    <dgm:pt modelId="{1A175264-0F53-4CD8-8117-6CCB128D6F2C}" type="pres">
      <dgm:prSet presAssocID="{58AB4C9C-7E33-40FD-BC43-6CC24E10B204}" presName="background" presStyleLbl="node0" presStyleIdx="0" presStyleCnt="1"/>
      <dgm:spPr/>
    </dgm:pt>
    <dgm:pt modelId="{09667B7C-8841-4D1A-B3FC-159362E9D6AB}" type="pres">
      <dgm:prSet presAssocID="{58AB4C9C-7E33-40FD-BC43-6CC24E10B20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1C2F44-8536-4478-A65E-BFD6EAE0DF0E}" type="pres">
      <dgm:prSet presAssocID="{58AB4C9C-7E33-40FD-BC43-6CC24E10B204}" presName="hierChild2" presStyleCnt="0"/>
      <dgm:spPr/>
    </dgm:pt>
    <dgm:pt modelId="{8478938E-DCDB-416C-A607-6E85FFC2D6C9}" type="pres">
      <dgm:prSet presAssocID="{B050BAB3-3DD3-4357-8C4C-BFD64F7FCCC8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673B42F-41FE-46BC-B0EC-50BF728D4EFD}" type="pres">
      <dgm:prSet presAssocID="{1C2FD596-5089-4AAA-A926-91BE14B0DD24}" presName="hierRoot2" presStyleCnt="0"/>
      <dgm:spPr/>
    </dgm:pt>
    <dgm:pt modelId="{53686556-0A1C-41B7-B64C-3466C1F55499}" type="pres">
      <dgm:prSet presAssocID="{1C2FD596-5089-4AAA-A926-91BE14B0DD24}" presName="composite2" presStyleCnt="0"/>
      <dgm:spPr/>
    </dgm:pt>
    <dgm:pt modelId="{AE05AEA5-ABE3-40A5-AC43-F811E4C9576F}" type="pres">
      <dgm:prSet presAssocID="{1C2FD596-5089-4AAA-A926-91BE14B0DD24}" presName="background2" presStyleLbl="node2" presStyleIdx="0" presStyleCnt="2"/>
      <dgm:spPr/>
    </dgm:pt>
    <dgm:pt modelId="{36026738-22FF-4F7E-9CE0-BCA68FF52BB9}" type="pres">
      <dgm:prSet presAssocID="{1C2FD596-5089-4AAA-A926-91BE14B0DD2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B25D69-39D7-4907-A2CC-9E35EEC27834}" type="pres">
      <dgm:prSet presAssocID="{1C2FD596-5089-4AAA-A926-91BE14B0DD24}" presName="hierChild3" presStyleCnt="0"/>
      <dgm:spPr/>
    </dgm:pt>
    <dgm:pt modelId="{F6BE12D8-AE8F-4C38-A729-40302CE83FB3}" type="pres">
      <dgm:prSet presAssocID="{68965F52-FBCE-4750-B63A-EDB49BE025C6}" presName="Name17" presStyleLbl="parChTrans1D3" presStyleIdx="0" presStyleCnt="5"/>
      <dgm:spPr/>
      <dgm:t>
        <a:bodyPr/>
        <a:lstStyle/>
        <a:p>
          <a:endParaRPr lang="en-US"/>
        </a:p>
      </dgm:t>
    </dgm:pt>
    <dgm:pt modelId="{D42A51C8-D81B-4058-82EC-8B0FAD832E8F}" type="pres">
      <dgm:prSet presAssocID="{83FE934C-6476-4331-A2C2-333B8A85F27A}" presName="hierRoot3" presStyleCnt="0"/>
      <dgm:spPr/>
    </dgm:pt>
    <dgm:pt modelId="{525A56E7-C71D-4787-9F1A-FDAB17FAE450}" type="pres">
      <dgm:prSet presAssocID="{83FE934C-6476-4331-A2C2-333B8A85F27A}" presName="composite3" presStyleCnt="0"/>
      <dgm:spPr/>
    </dgm:pt>
    <dgm:pt modelId="{56E1E3DD-D65C-46B3-B69F-D6622194F6AD}" type="pres">
      <dgm:prSet presAssocID="{83FE934C-6476-4331-A2C2-333B8A85F27A}" presName="background3" presStyleLbl="node3" presStyleIdx="0" presStyleCnt="5"/>
      <dgm:spPr/>
    </dgm:pt>
    <dgm:pt modelId="{09B49958-9CDE-4074-8165-D6CB598D8BCE}" type="pres">
      <dgm:prSet presAssocID="{83FE934C-6476-4331-A2C2-333B8A85F27A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1A5603-C85B-4F63-9A4F-F441025F41AC}" type="pres">
      <dgm:prSet presAssocID="{83FE934C-6476-4331-A2C2-333B8A85F27A}" presName="hierChild4" presStyleCnt="0"/>
      <dgm:spPr/>
    </dgm:pt>
    <dgm:pt modelId="{70D66FCC-C08D-44B2-9C84-D6F0D2B6EDDC}" type="pres">
      <dgm:prSet presAssocID="{023620AA-FF1A-44AF-8E2B-8D53A4EE1E01}" presName="Name23" presStyleLbl="parChTrans1D4" presStyleIdx="0" presStyleCnt="5"/>
      <dgm:spPr/>
      <dgm:t>
        <a:bodyPr/>
        <a:lstStyle/>
        <a:p>
          <a:endParaRPr lang="en-US"/>
        </a:p>
      </dgm:t>
    </dgm:pt>
    <dgm:pt modelId="{0AC7F443-E417-4150-A5EC-5A5EB6759E3C}" type="pres">
      <dgm:prSet presAssocID="{2FA03212-F234-4CA4-B60F-5B26CD9BAFF6}" presName="hierRoot4" presStyleCnt="0"/>
      <dgm:spPr/>
    </dgm:pt>
    <dgm:pt modelId="{BBA8CDA9-3FFE-4369-AF5E-EF2854248D06}" type="pres">
      <dgm:prSet presAssocID="{2FA03212-F234-4CA4-B60F-5B26CD9BAFF6}" presName="composite4" presStyleCnt="0"/>
      <dgm:spPr/>
    </dgm:pt>
    <dgm:pt modelId="{D6C4E249-9E75-497B-A7A2-73EC5D4D8267}" type="pres">
      <dgm:prSet presAssocID="{2FA03212-F234-4CA4-B60F-5B26CD9BAFF6}" presName="background4" presStyleLbl="node4" presStyleIdx="0" presStyleCnt="5"/>
      <dgm:spPr/>
    </dgm:pt>
    <dgm:pt modelId="{F55A70A8-F846-46D7-B64E-B3246744D6F3}" type="pres">
      <dgm:prSet presAssocID="{2FA03212-F234-4CA4-B60F-5B26CD9BAFF6}" presName="text4" presStyleLbl="fgAcc4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3FD641-C58F-4422-B8BE-14A3FBD9A7ED}" type="pres">
      <dgm:prSet presAssocID="{2FA03212-F234-4CA4-B60F-5B26CD9BAFF6}" presName="hierChild5" presStyleCnt="0"/>
      <dgm:spPr/>
    </dgm:pt>
    <dgm:pt modelId="{7F16266B-457E-4C38-B34B-B7DF9C2C8B50}" type="pres">
      <dgm:prSet presAssocID="{C5C022B1-1A1C-4F70-BC8A-186072FD4763}" presName="Name23" presStyleLbl="parChTrans1D4" presStyleIdx="1" presStyleCnt="5"/>
      <dgm:spPr/>
      <dgm:t>
        <a:bodyPr/>
        <a:lstStyle/>
        <a:p>
          <a:endParaRPr lang="en-US"/>
        </a:p>
      </dgm:t>
    </dgm:pt>
    <dgm:pt modelId="{B9EE56D2-E924-475C-94FB-025D49B63FDC}" type="pres">
      <dgm:prSet presAssocID="{77017DFC-F4E8-41EE-B739-0367F2AA5231}" presName="hierRoot4" presStyleCnt="0"/>
      <dgm:spPr/>
    </dgm:pt>
    <dgm:pt modelId="{24734C85-7432-4461-8BF6-CA5C078ED5DE}" type="pres">
      <dgm:prSet presAssocID="{77017DFC-F4E8-41EE-B739-0367F2AA5231}" presName="composite4" presStyleCnt="0"/>
      <dgm:spPr/>
    </dgm:pt>
    <dgm:pt modelId="{BDC89A83-C49D-466B-AA53-7263535F82A3}" type="pres">
      <dgm:prSet presAssocID="{77017DFC-F4E8-41EE-B739-0367F2AA5231}" presName="background4" presStyleLbl="node4" presStyleIdx="1" presStyleCnt="5"/>
      <dgm:spPr/>
    </dgm:pt>
    <dgm:pt modelId="{72FDC412-8A0E-467E-9F7B-2BD7FAFA8B20}" type="pres">
      <dgm:prSet presAssocID="{77017DFC-F4E8-41EE-B739-0367F2AA5231}" presName="text4" presStyleLbl="fgAcc4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8D2B11-D022-4AE8-8780-32E6805EA2C2}" type="pres">
      <dgm:prSet presAssocID="{77017DFC-F4E8-41EE-B739-0367F2AA5231}" presName="hierChild5" presStyleCnt="0"/>
      <dgm:spPr/>
    </dgm:pt>
    <dgm:pt modelId="{18E60964-1387-4134-A86C-C653B280AB14}" type="pres">
      <dgm:prSet presAssocID="{050FB92F-0914-4196-93AF-5A29641A6EC9}" presName="Name17" presStyleLbl="parChTrans1D3" presStyleIdx="1" presStyleCnt="5"/>
      <dgm:spPr/>
      <dgm:t>
        <a:bodyPr/>
        <a:lstStyle/>
        <a:p>
          <a:endParaRPr lang="en-US"/>
        </a:p>
      </dgm:t>
    </dgm:pt>
    <dgm:pt modelId="{076BD6F8-9F5B-4595-8F51-85118E1DB604}" type="pres">
      <dgm:prSet presAssocID="{8504AC42-6BC9-4064-BE52-B4655FC03F3A}" presName="hierRoot3" presStyleCnt="0"/>
      <dgm:spPr/>
    </dgm:pt>
    <dgm:pt modelId="{2B5C891C-59B2-415F-9B1E-9103B94EC6D9}" type="pres">
      <dgm:prSet presAssocID="{8504AC42-6BC9-4064-BE52-B4655FC03F3A}" presName="composite3" presStyleCnt="0"/>
      <dgm:spPr/>
    </dgm:pt>
    <dgm:pt modelId="{39DCBA91-BEEB-4CD5-9CE5-D8F70CBB6E0D}" type="pres">
      <dgm:prSet presAssocID="{8504AC42-6BC9-4064-BE52-B4655FC03F3A}" presName="background3" presStyleLbl="node3" presStyleIdx="1" presStyleCnt="5"/>
      <dgm:spPr/>
    </dgm:pt>
    <dgm:pt modelId="{D6D652B4-61E3-4860-93EC-F37550D15744}" type="pres">
      <dgm:prSet presAssocID="{8504AC42-6BC9-4064-BE52-B4655FC03F3A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EE1412-1C18-470F-8F8C-4159F4709925}" type="pres">
      <dgm:prSet presAssocID="{8504AC42-6BC9-4064-BE52-B4655FC03F3A}" presName="hierChild4" presStyleCnt="0"/>
      <dgm:spPr/>
    </dgm:pt>
    <dgm:pt modelId="{CAA67738-7610-4E62-A024-8F717173A3F7}" type="pres">
      <dgm:prSet presAssocID="{80333210-212A-484E-9D3B-C3A42932E8CD}" presName="Name17" presStyleLbl="parChTrans1D3" presStyleIdx="2" presStyleCnt="5"/>
      <dgm:spPr/>
      <dgm:t>
        <a:bodyPr/>
        <a:lstStyle/>
        <a:p>
          <a:endParaRPr lang="en-US"/>
        </a:p>
      </dgm:t>
    </dgm:pt>
    <dgm:pt modelId="{FCAD624D-AC6F-4576-953E-AFBDB5059829}" type="pres">
      <dgm:prSet presAssocID="{367B7E29-61BD-42DB-AB6F-1270281F81C2}" presName="hierRoot3" presStyleCnt="0"/>
      <dgm:spPr/>
    </dgm:pt>
    <dgm:pt modelId="{ACEDA6BD-46B0-4D66-8C10-7DDB231F1BC8}" type="pres">
      <dgm:prSet presAssocID="{367B7E29-61BD-42DB-AB6F-1270281F81C2}" presName="composite3" presStyleCnt="0"/>
      <dgm:spPr/>
    </dgm:pt>
    <dgm:pt modelId="{12A85E8A-E1A9-4A7C-B05B-6D979F587263}" type="pres">
      <dgm:prSet presAssocID="{367B7E29-61BD-42DB-AB6F-1270281F81C2}" presName="background3" presStyleLbl="node3" presStyleIdx="2" presStyleCnt="5"/>
      <dgm:spPr/>
    </dgm:pt>
    <dgm:pt modelId="{0094C8B5-8BD3-4346-B597-1C5FFEB2B8F7}" type="pres">
      <dgm:prSet presAssocID="{367B7E29-61BD-42DB-AB6F-1270281F81C2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9D75E-DBE3-41CE-A6D1-A1F493A25A74}" type="pres">
      <dgm:prSet presAssocID="{367B7E29-61BD-42DB-AB6F-1270281F81C2}" presName="hierChild4" presStyleCnt="0"/>
      <dgm:spPr/>
    </dgm:pt>
    <dgm:pt modelId="{F595069A-B6A9-41AB-A0B4-B47FBF7A1388}" type="pres">
      <dgm:prSet presAssocID="{B6C13F8A-56EB-47DD-9DC1-CE8DB2A0FB98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E827B76-199B-4A9D-89E3-5E1402733E0A}" type="pres">
      <dgm:prSet presAssocID="{31168B34-AB60-420E-92AC-CDDC06D50C61}" presName="hierRoot2" presStyleCnt="0"/>
      <dgm:spPr/>
    </dgm:pt>
    <dgm:pt modelId="{A0B79739-3E3F-4E13-9399-451A9A0A182C}" type="pres">
      <dgm:prSet presAssocID="{31168B34-AB60-420E-92AC-CDDC06D50C61}" presName="composite2" presStyleCnt="0"/>
      <dgm:spPr/>
    </dgm:pt>
    <dgm:pt modelId="{23940868-7495-4068-91EB-6429F94FC45F}" type="pres">
      <dgm:prSet presAssocID="{31168B34-AB60-420E-92AC-CDDC06D50C61}" presName="background2" presStyleLbl="node2" presStyleIdx="1" presStyleCnt="2"/>
      <dgm:spPr/>
    </dgm:pt>
    <dgm:pt modelId="{ECDA6DD0-D779-45F5-9F14-F6854E835F29}" type="pres">
      <dgm:prSet presAssocID="{31168B34-AB60-420E-92AC-CDDC06D50C6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9D40A7-AE29-44DB-96FA-9E07C3D4D864}" type="pres">
      <dgm:prSet presAssocID="{31168B34-AB60-420E-92AC-CDDC06D50C61}" presName="hierChild3" presStyleCnt="0"/>
      <dgm:spPr/>
    </dgm:pt>
    <dgm:pt modelId="{AE1A46B7-5EE4-42A6-9B47-9645D42233F8}" type="pres">
      <dgm:prSet presAssocID="{3B4E1ADB-EB75-4CBB-B5E2-885825853C6F}" presName="Name17" presStyleLbl="parChTrans1D3" presStyleIdx="3" presStyleCnt="5"/>
      <dgm:spPr/>
      <dgm:t>
        <a:bodyPr/>
        <a:lstStyle/>
        <a:p>
          <a:endParaRPr lang="en-US"/>
        </a:p>
      </dgm:t>
    </dgm:pt>
    <dgm:pt modelId="{B4749B77-35C6-4645-A7FA-B41535E5E75A}" type="pres">
      <dgm:prSet presAssocID="{E6F72976-8AFE-4E83-9DD7-766125FC161D}" presName="hierRoot3" presStyleCnt="0"/>
      <dgm:spPr/>
    </dgm:pt>
    <dgm:pt modelId="{F56C7AC9-E760-4FF9-BD8D-B3DC71367DE6}" type="pres">
      <dgm:prSet presAssocID="{E6F72976-8AFE-4E83-9DD7-766125FC161D}" presName="composite3" presStyleCnt="0"/>
      <dgm:spPr/>
    </dgm:pt>
    <dgm:pt modelId="{A04E70AC-9F25-4C63-A6EE-587CC9478917}" type="pres">
      <dgm:prSet presAssocID="{E6F72976-8AFE-4E83-9DD7-766125FC161D}" presName="background3" presStyleLbl="node3" presStyleIdx="3" presStyleCnt="5"/>
      <dgm:spPr/>
    </dgm:pt>
    <dgm:pt modelId="{4A10FE7F-BF9A-4076-9511-6AADCBFE42E0}" type="pres">
      <dgm:prSet presAssocID="{E6F72976-8AFE-4E83-9DD7-766125FC161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EC28E4-4480-430C-B9D2-587499C38F2E}" type="pres">
      <dgm:prSet presAssocID="{E6F72976-8AFE-4E83-9DD7-766125FC161D}" presName="hierChild4" presStyleCnt="0"/>
      <dgm:spPr/>
    </dgm:pt>
    <dgm:pt modelId="{6A7550D2-A7BF-4E57-AAAE-8A6CCA3032DB}" type="pres">
      <dgm:prSet presAssocID="{99AE20A6-35B2-4280-9F3E-2C5576600AB7}" presName="Name23" presStyleLbl="parChTrans1D4" presStyleIdx="2" presStyleCnt="5"/>
      <dgm:spPr/>
      <dgm:t>
        <a:bodyPr/>
        <a:lstStyle/>
        <a:p>
          <a:endParaRPr lang="en-US"/>
        </a:p>
      </dgm:t>
    </dgm:pt>
    <dgm:pt modelId="{2D2F8E47-084D-4FEF-9D8C-DD1A6E50F4AD}" type="pres">
      <dgm:prSet presAssocID="{ED3BD0DE-B968-42E4-98CE-F31904284B6E}" presName="hierRoot4" presStyleCnt="0"/>
      <dgm:spPr/>
    </dgm:pt>
    <dgm:pt modelId="{DC5C46A2-1A6A-4B86-ADE1-9CDD049F7120}" type="pres">
      <dgm:prSet presAssocID="{ED3BD0DE-B968-42E4-98CE-F31904284B6E}" presName="composite4" presStyleCnt="0"/>
      <dgm:spPr/>
    </dgm:pt>
    <dgm:pt modelId="{3DACAEE6-4EE4-4B91-8F75-21BDEC7973BD}" type="pres">
      <dgm:prSet presAssocID="{ED3BD0DE-B968-42E4-98CE-F31904284B6E}" presName="background4" presStyleLbl="node4" presStyleIdx="2" presStyleCnt="5"/>
      <dgm:spPr/>
    </dgm:pt>
    <dgm:pt modelId="{7FE6343C-094A-4C4B-82A0-1759767E2C27}" type="pres">
      <dgm:prSet presAssocID="{ED3BD0DE-B968-42E4-98CE-F31904284B6E}" presName="text4" presStyleLbl="fgAcc4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2DFEB3-8E06-413B-B461-B7A84AF4FAAC}" type="pres">
      <dgm:prSet presAssocID="{ED3BD0DE-B968-42E4-98CE-F31904284B6E}" presName="hierChild5" presStyleCnt="0"/>
      <dgm:spPr/>
    </dgm:pt>
    <dgm:pt modelId="{E5A3E797-CFD1-4FA5-A5EA-F0C1F9CEFA31}" type="pres">
      <dgm:prSet presAssocID="{6ED8DB0F-BE66-431A-8770-56E0F1D306A2}" presName="Name23" presStyleLbl="parChTrans1D4" presStyleIdx="3" presStyleCnt="5"/>
      <dgm:spPr/>
      <dgm:t>
        <a:bodyPr/>
        <a:lstStyle/>
        <a:p>
          <a:endParaRPr lang="en-US"/>
        </a:p>
      </dgm:t>
    </dgm:pt>
    <dgm:pt modelId="{184D1F82-C98C-446D-99BF-883F3C818F30}" type="pres">
      <dgm:prSet presAssocID="{330987EB-328F-4F5F-A0FB-56C9C4330B32}" presName="hierRoot4" presStyleCnt="0"/>
      <dgm:spPr/>
    </dgm:pt>
    <dgm:pt modelId="{58ABB1A8-0AB1-4757-ACB9-92AD7F7DE318}" type="pres">
      <dgm:prSet presAssocID="{330987EB-328F-4F5F-A0FB-56C9C4330B32}" presName="composite4" presStyleCnt="0"/>
      <dgm:spPr/>
    </dgm:pt>
    <dgm:pt modelId="{3181F8E8-1571-4028-9243-50F8CD4201D6}" type="pres">
      <dgm:prSet presAssocID="{330987EB-328F-4F5F-A0FB-56C9C4330B32}" presName="background4" presStyleLbl="node4" presStyleIdx="3" presStyleCnt="5"/>
      <dgm:spPr/>
    </dgm:pt>
    <dgm:pt modelId="{8104FE1B-9AFD-40E6-882E-03C6366BFAC5}" type="pres">
      <dgm:prSet presAssocID="{330987EB-328F-4F5F-A0FB-56C9C4330B32}" presName="text4" presStyleLbl="fgAcc4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234793-EBED-4577-99D2-20DE6C010172}" type="pres">
      <dgm:prSet presAssocID="{330987EB-328F-4F5F-A0FB-56C9C4330B32}" presName="hierChild5" presStyleCnt="0"/>
      <dgm:spPr/>
    </dgm:pt>
    <dgm:pt modelId="{326D900E-873E-49B2-BAD1-74EC728ED640}" type="pres">
      <dgm:prSet presAssocID="{1BDA03D0-84CD-428B-9F65-E14A3C9E0DC8}" presName="Name23" presStyleLbl="parChTrans1D4" presStyleIdx="4" presStyleCnt="5"/>
      <dgm:spPr/>
      <dgm:t>
        <a:bodyPr/>
        <a:lstStyle/>
        <a:p>
          <a:endParaRPr lang="en-US"/>
        </a:p>
      </dgm:t>
    </dgm:pt>
    <dgm:pt modelId="{8862173C-665B-488D-A1FD-2429C3459AB7}" type="pres">
      <dgm:prSet presAssocID="{3D8E31FA-6F01-4A6F-AD1A-6DBDBB48AEAA}" presName="hierRoot4" presStyleCnt="0"/>
      <dgm:spPr/>
    </dgm:pt>
    <dgm:pt modelId="{4D168638-8699-440C-9A61-B8F6FEA84D33}" type="pres">
      <dgm:prSet presAssocID="{3D8E31FA-6F01-4A6F-AD1A-6DBDBB48AEAA}" presName="composite4" presStyleCnt="0"/>
      <dgm:spPr/>
    </dgm:pt>
    <dgm:pt modelId="{F7E8430A-104F-437B-91FC-38562661BAB9}" type="pres">
      <dgm:prSet presAssocID="{3D8E31FA-6F01-4A6F-AD1A-6DBDBB48AEAA}" presName="background4" presStyleLbl="node4" presStyleIdx="4" presStyleCnt="5"/>
      <dgm:spPr/>
    </dgm:pt>
    <dgm:pt modelId="{FB0D01F3-2A95-49C7-A609-2BB637204088}" type="pres">
      <dgm:prSet presAssocID="{3D8E31FA-6F01-4A6F-AD1A-6DBDBB48AEAA}" presName="text4" presStyleLbl="fgAcc4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74570D-9B44-4B2F-AD51-B8C08E51011E}" type="pres">
      <dgm:prSet presAssocID="{3D8E31FA-6F01-4A6F-AD1A-6DBDBB48AEAA}" presName="hierChild5" presStyleCnt="0"/>
      <dgm:spPr/>
    </dgm:pt>
    <dgm:pt modelId="{2EF443F1-F0D4-40B8-9FBA-D5BD4EAA8471}" type="pres">
      <dgm:prSet presAssocID="{A553D815-4067-4E81-BC35-DBFBFF4494A6}" presName="Name17" presStyleLbl="parChTrans1D3" presStyleIdx="4" presStyleCnt="5"/>
      <dgm:spPr/>
      <dgm:t>
        <a:bodyPr/>
        <a:lstStyle/>
        <a:p>
          <a:endParaRPr lang="en-US"/>
        </a:p>
      </dgm:t>
    </dgm:pt>
    <dgm:pt modelId="{100187C1-00C6-4C6F-8C93-B29552354F1B}" type="pres">
      <dgm:prSet presAssocID="{29AF82AA-54E2-4669-A61C-2F57572BAA3A}" presName="hierRoot3" presStyleCnt="0"/>
      <dgm:spPr/>
    </dgm:pt>
    <dgm:pt modelId="{0A0DDC6D-8E60-4A45-991F-C5A4918A5078}" type="pres">
      <dgm:prSet presAssocID="{29AF82AA-54E2-4669-A61C-2F57572BAA3A}" presName="composite3" presStyleCnt="0"/>
      <dgm:spPr/>
    </dgm:pt>
    <dgm:pt modelId="{1384977E-BB1A-4CF0-8FA2-2173AA3AEAA2}" type="pres">
      <dgm:prSet presAssocID="{29AF82AA-54E2-4669-A61C-2F57572BAA3A}" presName="background3" presStyleLbl="node3" presStyleIdx="4" presStyleCnt="5"/>
      <dgm:spPr/>
    </dgm:pt>
    <dgm:pt modelId="{367E701F-278A-48C6-AEAF-38A1BEC594C7}" type="pres">
      <dgm:prSet presAssocID="{29AF82AA-54E2-4669-A61C-2F57572BAA3A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99565D-97A4-4486-9D0F-FEDBC79CD797}" type="pres">
      <dgm:prSet presAssocID="{29AF82AA-54E2-4669-A61C-2F57572BAA3A}" presName="hierChild4" presStyleCnt="0"/>
      <dgm:spPr/>
    </dgm:pt>
  </dgm:ptLst>
  <dgm:cxnLst>
    <dgm:cxn modelId="{418C8A99-2F15-4FF2-B516-3F8A8C446E53}" type="presOf" srcId="{29AF82AA-54E2-4669-A61C-2F57572BAA3A}" destId="{367E701F-278A-48C6-AEAF-38A1BEC594C7}" srcOrd="0" destOrd="0" presId="urn:microsoft.com/office/officeart/2005/8/layout/hierarchy1"/>
    <dgm:cxn modelId="{2815DA2C-F4F8-4457-B679-B6E5A917F72C}" type="presOf" srcId="{68965F52-FBCE-4750-B63A-EDB49BE025C6}" destId="{F6BE12D8-AE8F-4C38-A729-40302CE83FB3}" srcOrd="0" destOrd="0" presId="urn:microsoft.com/office/officeart/2005/8/layout/hierarchy1"/>
    <dgm:cxn modelId="{DF5BCFF4-82F5-4610-9167-7D959E8627F5}" type="presOf" srcId="{330987EB-328F-4F5F-A0FB-56C9C4330B32}" destId="{8104FE1B-9AFD-40E6-882E-03C6366BFAC5}" srcOrd="0" destOrd="0" presId="urn:microsoft.com/office/officeart/2005/8/layout/hierarchy1"/>
    <dgm:cxn modelId="{3E979FF2-E5A4-4A6C-AAE2-E0F4A6CFE6D7}" type="presOf" srcId="{58AB4C9C-7E33-40FD-BC43-6CC24E10B204}" destId="{09667B7C-8841-4D1A-B3FC-159362E9D6AB}" srcOrd="0" destOrd="0" presId="urn:microsoft.com/office/officeart/2005/8/layout/hierarchy1"/>
    <dgm:cxn modelId="{D7701F8B-9AA4-41AD-A0B9-12F8F3323A36}" srcId="{1C2FD596-5089-4AAA-A926-91BE14B0DD24}" destId="{367B7E29-61BD-42DB-AB6F-1270281F81C2}" srcOrd="2" destOrd="0" parTransId="{80333210-212A-484E-9D3B-C3A42932E8CD}" sibTransId="{BD7F4BB1-39C7-4A86-B587-ECD2CF8E2C0D}"/>
    <dgm:cxn modelId="{31DC6587-7D6B-4354-87C7-E560DA9079BD}" srcId="{E6F72976-8AFE-4E83-9DD7-766125FC161D}" destId="{ED3BD0DE-B968-42E4-98CE-F31904284B6E}" srcOrd="0" destOrd="0" parTransId="{99AE20A6-35B2-4280-9F3E-2C5576600AB7}" sibTransId="{9EB3CC86-E99A-4598-AC1D-57E6F6D499ED}"/>
    <dgm:cxn modelId="{B3144864-8367-4A5B-90AD-6841F67CA80B}" srcId="{58AB4C9C-7E33-40FD-BC43-6CC24E10B204}" destId="{31168B34-AB60-420E-92AC-CDDC06D50C61}" srcOrd="1" destOrd="0" parTransId="{B6C13F8A-56EB-47DD-9DC1-CE8DB2A0FB98}" sibTransId="{02A32011-2208-414A-A92C-20896F7ED182}"/>
    <dgm:cxn modelId="{94150326-9888-44E6-80DD-E9F768180F72}" type="presOf" srcId="{B6C13F8A-56EB-47DD-9DC1-CE8DB2A0FB98}" destId="{F595069A-B6A9-41AB-A0B4-B47FBF7A1388}" srcOrd="0" destOrd="0" presId="urn:microsoft.com/office/officeart/2005/8/layout/hierarchy1"/>
    <dgm:cxn modelId="{22CE9891-8554-4F02-97A7-89223B106A8E}" type="presOf" srcId="{77017DFC-F4E8-41EE-B739-0367F2AA5231}" destId="{72FDC412-8A0E-467E-9F7B-2BD7FAFA8B20}" srcOrd="0" destOrd="0" presId="urn:microsoft.com/office/officeart/2005/8/layout/hierarchy1"/>
    <dgm:cxn modelId="{5A9198BC-7071-4A63-B81E-57A476C4866A}" type="presOf" srcId="{023620AA-FF1A-44AF-8E2B-8D53A4EE1E01}" destId="{70D66FCC-C08D-44B2-9C84-D6F0D2B6EDDC}" srcOrd="0" destOrd="0" presId="urn:microsoft.com/office/officeart/2005/8/layout/hierarchy1"/>
    <dgm:cxn modelId="{0B384714-E0C3-4FC1-9F1F-B4E6B4678E7C}" type="presOf" srcId="{2FA03212-F234-4CA4-B60F-5B26CD9BAFF6}" destId="{F55A70A8-F846-46D7-B64E-B3246744D6F3}" srcOrd="0" destOrd="0" presId="urn:microsoft.com/office/officeart/2005/8/layout/hierarchy1"/>
    <dgm:cxn modelId="{7A453129-5285-4B95-96F2-6495AB7759AD}" type="presOf" srcId="{C5C022B1-1A1C-4F70-BC8A-186072FD4763}" destId="{7F16266B-457E-4C38-B34B-B7DF9C2C8B50}" srcOrd="0" destOrd="0" presId="urn:microsoft.com/office/officeart/2005/8/layout/hierarchy1"/>
    <dgm:cxn modelId="{15A49F1F-EC9F-4040-A1D3-BA7923A575E8}" type="presOf" srcId="{6ED8DB0F-BE66-431A-8770-56E0F1D306A2}" destId="{E5A3E797-CFD1-4FA5-A5EA-F0C1F9CEFA31}" srcOrd="0" destOrd="0" presId="urn:microsoft.com/office/officeart/2005/8/layout/hierarchy1"/>
    <dgm:cxn modelId="{C0740B35-B8EC-4AC6-A9AF-6D493B973174}" type="presOf" srcId="{E6F72976-8AFE-4E83-9DD7-766125FC161D}" destId="{4A10FE7F-BF9A-4076-9511-6AADCBFE42E0}" srcOrd="0" destOrd="0" presId="urn:microsoft.com/office/officeart/2005/8/layout/hierarchy1"/>
    <dgm:cxn modelId="{0BF515FA-E5F0-4111-842F-95193FEADAC0}" type="presOf" srcId="{3D8E31FA-6F01-4A6F-AD1A-6DBDBB48AEAA}" destId="{FB0D01F3-2A95-49C7-A609-2BB637204088}" srcOrd="0" destOrd="0" presId="urn:microsoft.com/office/officeart/2005/8/layout/hierarchy1"/>
    <dgm:cxn modelId="{FED2730F-C243-4C77-B3F7-6D01E8A83989}" srcId="{83FE934C-6476-4331-A2C2-333B8A85F27A}" destId="{2FA03212-F234-4CA4-B60F-5B26CD9BAFF6}" srcOrd="0" destOrd="0" parTransId="{023620AA-FF1A-44AF-8E2B-8D53A4EE1E01}" sibTransId="{3C943BB1-8170-4EF6-8491-9043284C4DE6}"/>
    <dgm:cxn modelId="{5D5E65C9-D43F-4AFF-AE8F-0DF70E604DDE}" srcId="{1C2FD596-5089-4AAA-A926-91BE14B0DD24}" destId="{8504AC42-6BC9-4064-BE52-B4655FC03F3A}" srcOrd="1" destOrd="0" parTransId="{050FB92F-0914-4196-93AF-5A29641A6EC9}" sibTransId="{F6DA93B5-A580-4125-8F9C-DEBF4463D4AD}"/>
    <dgm:cxn modelId="{958B5894-0FCD-4AB0-AB36-A06D4F2048F5}" type="presOf" srcId="{7F237AAE-2D81-4215-94E8-471184B359C5}" destId="{3144E0BE-7DA4-4189-ADAC-6D1F0FEDA4E9}" srcOrd="0" destOrd="0" presId="urn:microsoft.com/office/officeart/2005/8/layout/hierarchy1"/>
    <dgm:cxn modelId="{28E7C80F-C419-4338-80F6-BF421A3B31F0}" type="presOf" srcId="{1BDA03D0-84CD-428B-9F65-E14A3C9E0DC8}" destId="{326D900E-873E-49B2-BAD1-74EC728ED640}" srcOrd="0" destOrd="0" presId="urn:microsoft.com/office/officeart/2005/8/layout/hierarchy1"/>
    <dgm:cxn modelId="{589CC5FF-0CB4-4B64-A471-E12CAED9FE29}" type="presOf" srcId="{050FB92F-0914-4196-93AF-5A29641A6EC9}" destId="{18E60964-1387-4134-A86C-C653B280AB14}" srcOrd="0" destOrd="0" presId="urn:microsoft.com/office/officeart/2005/8/layout/hierarchy1"/>
    <dgm:cxn modelId="{16E2E514-522E-44E9-A8C2-5B53A131A20A}" srcId="{31168B34-AB60-420E-92AC-CDDC06D50C61}" destId="{29AF82AA-54E2-4669-A61C-2F57572BAA3A}" srcOrd="1" destOrd="0" parTransId="{A553D815-4067-4E81-BC35-DBFBFF4494A6}" sibTransId="{8F044242-6223-453D-9DEE-26A2DA058C31}"/>
    <dgm:cxn modelId="{274B93BE-9DCD-40EA-8B2D-FDCEF392B018}" type="presOf" srcId="{A553D815-4067-4E81-BC35-DBFBFF4494A6}" destId="{2EF443F1-F0D4-40B8-9FBA-D5BD4EAA8471}" srcOrd="0" destOrd="0" presId="urn:microsoft.com/office/officeart/2005/8/layout/hierarchy1"/>
    <dgm:cxn modelId="{C68299D7-9B8A-4C17-9765-6EC51AFE0D70}" type="presOf" srcId="{31168B34-AB60-420E-92AC-CDDC06D50C61}" destId="{ECDA6DD0-D779-45F5-9F14-F6854E835F29}" srcOrd="0" destOrd="0" presId="urn:microsoft.com/office/officeart/2005/8/layout/hierarchy1"/>
    <dgm:cxn modelId="{AB1AC95D-FA66-4788-A8EE-4B87F2F6A62B}" type="presOf" srcId="{ED3BD0DE-B968-42E4-98CE-F31904284B6E}" destId="{7FE6343C-094A-4C4B-82A0-1759767E2C27}" srcOrd="0" destOrd="0" presId="urn:microsoft.com/office/officeart/2005/8/layout/hierarchy1"/>
    <dgm:cxn modelId="{AEAEF705-1A90-448E-9798-7D87251A524A}" type="presOf" srcId="{8504AC42-6BC9-4064-BE52-B4655FC03F3A}" destId="{D6D652B4-61E3-4860-93EC-F37550D15744}" srcOrd="0" destOrd="0" presId="urn:microsoft.com/office/officeart/2005/8/layout/hierarchy1"/>
    <dgm:cxn modelId="{84B9AE91-BC7D-4F45-8433-4A026F8D8310}" srcId="{7F237AAE-2D81-4215-94E8-471184B359C5}" destId="{58AB4C9C-7E33-40FD-BC43-6CC24E10B204}" srcOrd="0" destOrd="0" parTransId="{72CB7EB1-20EE-46A3-A3F3-FB8BCF07618C}" sibTransId="{E9E5D8F9-C55E-48B4-A805-53360FA901EA}"/>
    <dgm:cxn modelId="{A5B46621-FF45-4ABA-8123-6ABBFEB1821C}" srcId="{E6F72976-8AFE-4E83-9DD7-766125FC161D}" destId="{3D8E31FA-6F01-4A6F-AD1A-6DBDBB48AEAA}" srcOrd="2" destOrd="0" parTransId="{1BDA03D0-84CD-428B-9F65-E14A3C9E0DC8}" sibTransId="{2884F4B4-6FC7-4F63-8963-F29265FA3E09}"/>
    <dgm:cxn modelId="{2EAE0BD4-A199-4A4F-B68F-4257F55F406C}" type="presOf" srcId="{367B7E29-61BD-42DB-AB6F-1270281F81C2}" destId="{0094C8B5-8BD3-4346-B597-1C5FFEB2B8F7}" srcOrd="0" destOrd="0" presId="urn:microsoft.com/office/officeart/2005/8/layout/hierarchy1"/>
    <dgm:cxn modelId="{F97443B0-AD2A-4F78-944C-C7BE3A627405}" type="presOf" srcId="{83FE934C-6476-4331-A2C2-333B8A85F27A}" destId="{09B49958-9CDE-4074-8165-D6CB598D8BCE}" srcOrd="0" destOrd="0" presId="urn:microsoft.com/office/officeart/2005/8/layout/hierarchy1"/>
    <dgm:cxn modelId="{4A16DE8C-9B40-4B03-9348-C0B384E1FAE3}" type="presOf" srcId="{1C2FD596-5089-4AAA-A926-91BE14B0DD24}" destId="{36026738-22FF-4F7E-9CE0-BCA68FF52BB9}" srcOrd="0" destOrd="0" presId="urn:microsoft.com/office/officeart/2005/8/layout/hierarchy1"/>
    <dgm:cxn modelId="{89B1753A-5FC1-416B-AAF3-7F1ABF4599CA}" srcId="{1C2FD596-5089-4AAA-A926-91BE14B0DD24}" destId="{83FE934C-6476-4331-A2C2-333B8A85F27A}" srcOrd="0" destOrd="0" parTransId="{68965F52-FBCE-4750-B63A-EDB49BE025C6}" sibTransId="{0D92B50E-0843-4FFA-AC87-8B5795FDBB9D}"/>
    <dgm:cxn modelId="{D0AF332F-50F3-4A3B-A843-ADC881A39F56}" type="presOf" srcId="{3B4E1ADB-EB75-4CBB-B5E2-885825853C6F}" destId="{AE1A46B7-5EE4-42A6-9B47-9645D42233F8}" srcOrd="0" destOrd="0" presId="urn:microsoft.com/office/officeart/2005/8/layout/hierarchy1"/>
    <dgm:cxn modelId="{579085EB-16D1-49E6-9439-CC6295113F54}" srcId="{58AB4C9C-7E33-40FD-BC43-6CC24E10B204}" destId="{1C2FD596-5089-4AAA-A926-91BE14B0DD24}" srcOrd="0" destOrd="0" parTransId="{B050BAB3-3DD3-4357-8C4C-BFD64F7FCCC8}" sibTransId="{53EA1890-F7EA-40D5-AB8F-D775A1D82E44}"/>
    <dgm:cxn modelId="{8580BCC8-B50B-4F01-A6C7-C2EF0701DB0D}" type="presOf" srcId="{99AE20A6-35B2-4280-9F3E-2C5576600AB7}" destId="{6A7550D2-A7BF-4E57-AAAE-8A6CCA3032DB}" srcOrd="0" destOrd="0" presId="urn:microsoft.com/office/officeart/2005/8/layout/hierarchy1"/>
    <dgm:cxn modelId="{E5CCB9F9-4127-449B-BDD7-7F782CDEB903}" type="presOf" srcId="{80333210-212A-484E-9D3B-C3A42932E8CD}" destId="{CAA67738-7610-4E62-A024-8F717173A3F7}" srcOrd="0" destOrd="0" presId="urn:microsoft.com/office/officeart/2005/8/layout/hierarchy1"/>
    <dgm:cxn modelId="{329C76FD-8940-4567-8719-ACC572F04A7F}" srcId="{E6F72976-8AFE-4E83-9DD7-766125FC161D}" destId="{330987EB-328F-4F5F-A0FB-56C9C4330B32}" srcOrd="1" destOrd="0" parTransId="{6ED8DB0F-BE66-431A-8770-56E0F1D306A2}" sibTransId="{0117943F-971C-4030-A121-5612D970B75E}"/>
    <dgm:cxn modelId="{2275F4A2-8DF1-43FF-8F43-C8E0B21DD299}" type="presOf" srcId="{B050BAB3-3DD3-4357-8C4C-BFD64F7FCCC8}" destId="{8478938E-DCDB-416C-A607-6E85FFC2D6C9}" srcOrd="0" destOrd="0" presId="urn:microsoft.com/office/officeart/2005/8/layout/hierarchy1"/>
    <dgm:cxn modelId="{EA71E153-121F-4728-B60E-4F7A5FDBE45B}" srcId="{31168B34-AB60-420E-92AC-CDDC06D50C61}" destId="{E6F72976-8AFE-4E83-9DD7-766125FC161D}" srcOrd="0" destOrd="0" parTransId="{3B4E1ADB-EB75-4CBB-B5E2-885825853C6F}" sibTransId="{E5E30DDC-97E0-4C16-A384-7F865B616524}"/>
    <dgm:cxn modelId="{EF8A5E51-AB7C-4618-AB36-59A6AD468B73}" srcId="{83FE934C-6476-4331-A2C2-333B8A85F27A}" destId="{77017DFC-F4E8-41EE-B739-0367F2AA5231}" srcOrd="1" destOrd="0" parTransId="{C5C022B1-1A1C-4F70-BC8A-186072FD4763}" sibTransId="{2E6BAF86-2474-4868-B376-7BCA4B48215D}"/>
    <dgm:cxn modelId="{7FA1A6BE-6D96-4EBE-9D0B-6E757AC82323}" type="presParOf" srcId="{3144E0BE-7DA4-4189-ADAC-6D1F0FEDA4E9}" destId="{0B06EB9D-8804-4879-B064-1476F3EED141}" srcOrd="0" destOrd="0" presId="urn:microsoft.com/office/officeart/2005/8/layout/hierarchy1"/>
    <dgm:cxn modelId="{9C7A1CB8-665B-4C25-B3D3-8D48F61B62D5}" type="presParOf" srcId="{0B06EB9D-8804-4879-B064-1476F3EED141}" destId="{AB828712-9BF2-4DAD-960E-D1194C595204}" srcOrd="0" destOrd="0" presId="urn:microsoft.com/office/officeart/2005/8/layout/hierarchy1"/>
    <dgm:cxn modelId="{C5B582C4-D394-4767-97C1-DE304305FFEF}" type="presParOf" srcId="{AB828712-9BF2-4DAD-960E-D1194C595204}" destId="{1A175264-0F53-4CD8-8117-6CCB128D6F2C}" srcOrd="0" destOrd="0" presId="urn:microsoft.com/office/officeart/2005/8/layout/hierarchy1"/>
    <dgm:cxn modelId="{C5987EC2-3653-4A59-9E71-51C0545059C2}" type="presParOf" srcId="{AB828712-9BF2-4DAD-960E-D1194C595204}" destId="{09667B7C-8841-4D1A-B3FC-159362E9D6AB}" srcOrd="1" destOrd="0" presId="urn:microsoft.com/office/officeart/2005/8/layout/hierarchy1"/>
    <dgm:cxn modelId="{4872DCE7-B5AF-4A39-8006-E6F0B3420435}" type="presParOf" srcId="{0B06EB9D-8804-4879-B064-1476F3EED141}" destId="{751C2F44-8536-4478-A65E-BFD6EAE0DF0E}" srcOrd="1" destOrd="0" presId="urn:microsoft.com/office/officeart/2005/8/layout/hierarchy1"/>
    <dgm:cxn modelId="{76FB7C40-900B-4750-9623-92C594D6F7FE}" type="presParOf" srcId="{751C2F44-8536-4478-A65E-BFD6EAE0DF0E}" destId="{8478938E-DCDB-416C-A607-6E85FFC2D6C9}" srcOrd="0" destOrd="0" presId="urn:microsoft.com/office/officeart/2005/8/layout/hierarchy1"/>
    <dgm:cxn modelId="{B61F84B5-38EA-4A11-B28B-59F5C8C5659C}" type="presParOf" srcId="{751C2F44-8536-4478-A65E-BFD6EAE0DF0E}" destId="{C673B42F-41FE-46BC-B0EC-50BF728D4EFD}" srcOrd="1" destOrd="0" presId="urn:microsoft.com/office/officeart/2005/8/layout/hierarchy1"/>
    <dgm:cxn modelId="{7D69BDF9-89D8-4756-9061-43F90A44732A}" type="presParOf" srcId="{C673B42F-41FE-46BC-B0EC-50BF728D4EFD}" destId="{53686556-0A1C-41B7-B64C-3466C1F55499}" srcOrd="0" destOrd="0" presId="urn:microsoft.com/office/officeart/2005/8/layout/hierarchy1"/>
    <dgm:cxn modelId="{81D15736-C93B-41B1-8CE3-6E06C31A1480}" type="presParOf" srcId="{53686556-0A1C-41B7-B64C-3466C1F55499}" destId="{AE05AEA5-ABE3-40A5-AC43-F811E4C9576F}" srcOrd="0" destOrd="0" presId="urn:microsoft.com/office/officeart/2005/8/layout/hierarchy1"/>
    <dgm:cxn modelId="{C1B2D139-740A-47C8-9D15-AB356BE870C2}" type="presParOf" srcId="{53686556-0A1C-41B7-B64C-3466C1F55499}" destId="{36026738-22FF-4F7E-9CE0-BCA68FF52BB9}" srcOrd="1" destOrd="0" presId="urn:microsoft.com/office/officeart/2005/8/layout/hierarchy1"/>
    <dgm:cxn modelId="{E78A5A79-6AB4-4C37-935A-D331AC7F21B7}" type="presParOf" srcId="{C673B42F-41FE-46BC-B0EC-50BF728D4EFD}" destId="{D3B25D69-39D7-4907-A2CC-9E35EEC27834}" srcOrd="1" destOrd="0" presId="urn:microsoft.com/office/officeart/2005/8/layout/hierarchy1"/>
    <dgm:cxn modelId="{EC92FC4C-BE1A-47DB-A153-62FABA0523F4}" type="presParOf" srcId="{D3B25D69-39D7-4907-A2CC-9E35EEC27834}" destId="{F6BE12D8-AE8F-4C38-A729-40302CE83FB3}" srcOrd="0" destOrd="0" presId="urn:microsoft.com/office/officeart/2005/8/layout/hierarchy1"/>
    <dgm:cxn modelId="{D0DBDE8B-C551-4EED-88A1-49CD300E6BC6}" type="presParOf" srcId="{D3B25D69-39D7-4907-A2CC-9E35EEC27834}" destId="{D42A51C8-D81B-4058-82EC-8B0FAD832E8F}" srcOrd="1" destOrd="0" presId="urn:microsoft.com/office/officeart/2005/8/layout/hierarchy1"/>
    <dgm:cxn modelId="{6310B417-7BD3-4A36-9351-95F4A92B71A5}" type="presParOf" srcId="{D42A51C8-D81B-4058-82EC-8B0FAD832E8F}" destId="{525A56E7-C71D-4787-9F1A-FDAB17FAE450}" srcOrd="0" destOrd="0" presId="urn:microsoft.com/office/officeart/2005/8/layout/hierarchy1"/>
    <dgm:cxn modelId="{2A743A24-9F2A-4AFD-8B13-854758660776}" type="presParOf" srcId="{525A56E7-C71D-4787-9F1A-FDAB17FAE450}" destId="{56E1E3DD-D65C-46B3-B69F-D6622194F6AD}" srcOrd="0" destOrd="0" presId="urn:microsoft.com/office/officeart/2005/8/layout/hierarchy1"/>
    <dgm:cxn modelId="{938F3FB2-6661-49D5-B18E-AFFD8918E459}" type="presParOf" srcId="{525A56E7-C71D-4787-9F1A-FDAB17FAE450}" destId="{09B49958-9CDE-4074-8165-D6CB598D8BCE}" srcOrd="1" destOrd="0" presId="urn:microsoft.com/office/officeart/2005/8/layout/hierarchy1"/>
    <dgm:cxn modelId="{32F8F635-FAB5-4CC2-858D-C5C953E52AAE}" type="presParOf" srcId="{D42A51C8-D81B-4058-82EC-8B0FAD832E8F}" destId="{F51A5603-C85B-4F63-9A4F-F441025F41AC}" srcOrd="1" destOrd="0" presId="urn:microsoft.com/office/officeart/2005/8/layout/hierarchy1"/>
    <dgm:cxn modelId="{C8C6D4C2-7B3B-4320-8719-8036D2407F9D}" type="presParOf" srcId="{F51A5603-C85B-4F63-9A4F-F441025F41AC}" destId="{70D66FCC-C08D-44B2-9C84-D6F0D2B6EDDC}" srcOrd="0" destOrd="0" presId="urn:microsoft.com/office/officeart/2005/8/layout/hierarchy1"/>
    <dgm:cxn modelId="{A2AB03F0-1B6C-4443-A9B3-3DD91ECCBC04}" type="presParOf" srcId="{F51A5603-C85B-4F63-9A4F-F441025F41AC}" destId="{0AC7F443-E417-4150-A5EC-5A5EB6759E3C}" srcOrd="1" destOrd="0" presId="urn:microsoft.com/office/officeart/2005/8/layout/hierarchy1"/>
    <dgm:cxn modelId="{0DB89782-1C83-455A-8D58-13E7902190D0}" type="presParOf" srcId="{0AC7F443-E417-4150-A5EC-5A5EB6759E3C}" destId="{BBA8CDA9-3FFE-4369-AF5E-EF2854248D06}" srcOrd="0" destOrd="0" presId="urn:microsoft.com/office/officeart/2005/8/layout/hierarchy1"/>
    <dgm:cxn modelId="{1A0CDDC0-960B-4B99-8706-228CAE0D852A}" type="presParOf" srcId="{BBA8CDA9-3FFE-4369-AF5E-EF2854248D06}" destId="{D6C4E249-9E75-497B-A7A2-73EC5D4D8267}" srcOrd="0" destOrd="0" presId="urn:microsoft.com/office/officeart/2005/8/layout/hierarchy1"/>
    <dgm:cxn modelId="{9AC24A51-C743-4594-8902-453134C98551}" type="presParOf" srcId="{BBA8CDA9-3FFE-4369-AF5E-EF2854248D06}" destId="{F55A70A8-F846-46D7-B64E-B3246744D6F3}" srcOrd="1" destOrd="0" presId="urn:microsoft.com/office/officeart/2005/8/layout/hierarchy1"/>
    <dgm:cxn modelId="{8CD1D432-B406-4430-ACD7-7589B62E3E1D}" type="presParOf" srcId="{0AC7F443-E417-4150-A5EC-5A5EB6759E3C}" destId="{643FD641-C58F-4422-B8BE-14A3FBD9A7ED}" srcOrd="1" destOrd="0" presId="urn:microsoft.com/office/officeart/2005/8/layout/hierarchy1"/>
    <dgm:cxn modelId="{0715FC53-146E-4969-BF33-6C58B7821D99}" type="presParOf" srcId="{F51A5603-C85B-4F63-9A4F-F441025F41AC}" destId="{7F16266B-457E-4C38-B34B-B7DF9C2C8B50}" srcOrd="2" destOrd="0" presId="urn:microsoft.com/office/officeart/2005/8/layout/hierarchy1"/>
    <dgm:cxn modelId="{09209FAB-EBB7-4367-B613-4E67B55423F2}" type="presParOf" srcId="{F51A5603-C85B-4F63-9A4F-F441025F41AC}" destId="{B9EE56D2-E924-475C-94FB-025D49B63FDC}" srcOrd="3" destOrd="0" presId="urn:microsoft.com/office/officeart/2005/8/layout/hierarchy1"/>
    <dgm:cxn modelId="{8330C259-9D29-42BE-8430-AF4C42D3C3AA}" type="presParOf" srcId="{B9EE56D2-E924-475C-94FB-025D49B63FDC}" destId="{24734C85-7432-4461-8BF6-CA5C078ED5DE}" srcOrd="0" destOrd="0" presId="urn:microsoft.com/office/officeart/2005/8/layout/hierarchy1"/>
    <dgm:cxn modelId="{82802CE2-4EA4-493A-8A09-D2227929CAB3}" type="presParOf" srcId="{24734C85-7432-4461-8BF6-CA5C078ED5DE}" destId="{BDC89A83-C49D-466B-AA53-7263535F82A3}" srcOrd="0" destOrd="0" presId="urn:microsoft.com/office/officeart/2005/8/layout/hierarchy1"/>
    <dgm:cxn modelId="{785B54EA-B3C1-471E-B150-3D6A933EC6A5}" type="presParOf" srcId="{24734C85-7432-4461-8BF6-CA5C078ED5DE}" destId="{72FDC412-8A0E-467E-9F7B-2BD7FAFA8B20}" srcOrd="1" destOrd="0" presId="urn:microsoft.com/office/officeart/2005/8/layout/hierarchy1"/>
    <dgm:cxn modelId="{30570628-70B9-4DFD-9FE3-76A1A6C3733D}" type="presParOf" srcId="{B9EE56D2-E924-475C-94FB-025D49B63FDC}" destId="{258D2B11-D022-4AE8-8780-32E6805EA2C2}" srcOrd="1" destOrd="0" presId="urn:microsoft.com/office/officeart/2005/8/layout/hierarchy1"/>
    <dgm:cxn modelId="{F3207056-FACF-4421-AD8A-5981041B63C4}" type="presParOf" srcId="{D3B25D69-39D7-4907-A2CC-9E35EEC27834}" destId="{18E60964-1387-4134-A86C-C653B280AB14}" srcOrd="2" destOrd="0" presId="urn:microsoft.com/office/officeart/2005/8/layout/hierarchy1"/>
    <dgm:cxn modelId="{5B90023B-DB6B-49A2-A15F-D09B033D7376}" type="presParOf" srcId="{D3B25D69-39D7-4907-A2CC-9E35EEC27834}" destId="{076BD6F8-9F5B-4595-8F51-85118E1DB604}" srcOrd="3" destOrd="0" presId="urn:microsoft.com/office/officeart/2005/8/layout/hierarchy1"/>
    <dgm:cxn modelId="{9A12135C-799C-4942-AB88-CE7864ED3046}" type="presParOf" srcId="{076BD6F8-9F5B-4595-8F51-85118E1DB604}" destId="{2B5C891C-59B2-415F-9B1E-9103B94EC6D9}" srcOrd="0" destOrd="0" presId="urn:microsoft.com/office/officeart/2005/8/layout/hierarchy1"/>
    <dgm:cxn modelId="{4EB10DF4-7EBB-44DB-BE2E-3837AEE433F5}" type="presParOf" srcId="{2B5C891C-59B2-415F-9B1E-9103B94EC6D9}" destId="{39DCBA91-BEEB-4CD5-9CE5-D8F70CBB6E0D}" srcOrd="0" destOrd="0" presId="urn:microsoft.com/office/officeart/2005/8/layout/hierarchy1"/>
    <dgm:cxn modelId="{02DE42BF-6F79-48EA-9F7A-EE58EC4E16C9}" type="presParOf" srcId="{2B5C891C-59B2-415F-9B1E-9103B94EC6D9}" destId="{D6D652B4-61E3-4860-93EC-F37550D15744}" srcOrd="1" destOrd="0" presId="urn:microsoft.com/office/officeart/2005/8/layout/hierarchy1"/>
    <dgm:cxn modelId="{D7C393B4-E542-4569-A2AC-8A607EC09BE1}" type="presParOf" srcId="{076BD6F8-9F5B-4595-8F51-85118E1DB604}" destId="{8AEE1412-1C18-470F-8F8C-4159F4709925}" srcOrd="1" destOrd="0" presId="urn:microsoft.com/office/officeart/2005/8/layout/hierarchy1"/>
    <dgm:cxn modelId="{91FD503E-860D-463B-BE1A-4152C886165E}" type="presParOf" srcId="{D3B25D69-39D7-4907-A2CC-9E35EEC27834}" destId="{CAA67738-7610-4E62-A024-8F717173A3F7}" srcOrd="4" destOrd="0" presId="urn:microsoft.com/office/officeart/2005/8/layout/hierarchy1"/>
    <dgm:cxn modelId="{9507A405-4C97-46DF-85E6-424132DAD936}" type="presParOf" srcId="{D3B25D69-39D7-4907-A2CC-9E35EEC27834}" destId="{FCAD624D-AC6F-4576-953E-AFBDB5059829}" srcOrd="5" destOrd="0" presId="urn:microsoft.com/office/officeart/2005/8/layout/hierarchy1"/>
    <dgm:cxn modelId="{0A112C88-9A50-4C93-A4E0-DEC281EFBF83}" type="presParOf" srcId="{FCAD624D-AC6F-4576-953E-AFBDB5059829}" destId="{ACEDA6BD-46B0-4D66-8C10-7DDB231F1BC8}" srcOrd="0" destOrd="0" presId="urn:microsoft.com/office/officeart/2005/8/layout/hierarchy1"/>
    <dgm:cxn modelId="{696FA255-B0B8-477A-9022-80838CFCE3BE}" type="presParOf" srcId="{ACEDA6BD-46B0-4D66-8C10-7DDB231F1BC8}" destId="{12A85E8A-E1A9-4A7C-B05B-6D979F587263}" srcOrd="0" destOrd="0" presId="urn:microsoft.com/office/officeart/2005/8/layout/hierarchy1"/>
    <dgm:cxn modelId="{77E2BCEA-4513-42B2-A24F-CBF431DFE889}" type="presParOf" srcId="{ACEDA6BD-46B0-4D66-8C10-7DDB231F1BC8}" destId="{0094C8B5-8BD3-4346-B597-1C5FFEB2B8F7}" srcOrd="1" destOrd="0" presId="urn:microsoft.com/office/officeart/2005/8/layout/hierarchy1"/>
    <dgm:cxn modelId="{3369F55F-AD07-4B55-B2F9-04ED72B68E50}" type="presParOf" srcId="{FCAD624D-AC6F-4576-953E-AFBDB5059829}" destId="{06F9D75E-DBE3-41CE-A6D1-A1F493A25A74}" srcOrd="1" destOrd="0" presId="urn:microsoft.com/office/officeart/2005/8/layout/hierarchy1"/>
    <dgm:cxn modelId="{95A7C1C7-A759-4983-A72D-48BA231ADCDE}" type="presParOf" srcId="{751C2F44-8536-4478-A65E-BFD6EAE0DF0E}" destId="{F595069A-B6A9-41AB-A0B4-B47FBF7A1388}" srcOrd="2" destOrd="0" presId="urn:microsoft.com/office/officeart/2005/8/layout/hierarchy1"/>
    <dgm:cxn modelId="{83DB6280-6A53-4ADB-A58A-E7390B12017B}" type="presParOf" srcId="{751C2F44-8536-4478-A65E-BFD6EAE0DF0E}" destId="{0E827B76-199B-4A9D-89E3-5E1402733E0A}" srcOrd="3" destOrd="0" presId="urn:microsoft.com/office/officeart/2005/8/layout/hierarchy1"/>
    <dgm:cxn modelId="{FFCC6FE3-9379-4F41-8D44-52AEA4E6688A}" type="presParOf" srcId="{0E827B76-199B-4A9D-89E3-5E1402733E0A}" destId="{A0B79739-3E3F-4E13-9399-451A9A0A182C}" srcOrd="0" destOrd="0" presId="urn:microsoft.com/office/officeart/2005/8/layout/hierarchy1"/>
    <dgm:cxn modelId="{F5334B21-8CD0-457C-B39D-559191861620}" type="presParOf" srcId="{A0B79739-3E3F-4E13-9399-451A9A0A182C}" destId="{23940868-7495-4068-91EB-6429F94FC45F}" srcOrd="0" destOrd="0" presId="urn:microsoft.com/office/officeart/2005/8/layout/hierarchy1"/>
    <dgm:cxn modelId="{6CCA1253-F3F6-4FEA-ADB6-2A5B2EBAE20E}" type="presParOf" srcId="{A0B79739-3E3F-4E13-9399-451A9A0A182C}" destId="{ECDA6DD0-D779-45F5-9F14-F6854E835F29}" srcOrd="1" destOrd="0" presId="urn:microsoft.com/office/officeart/2005/8/layout/hierarchy1"/>
    <dgm:cxn modelId="{D65B905D-7A1E-4880-B0BC-E5EEB57127B6}" type="presParOf" srcId="{0E827B76-199B-4A9D-89E3-5E1402733E0A}" destId="{CD9D40A7-AE29-44DB-96FA-9E07C3D4D864}" srcOrd="1" destOrd="0" presId="urn:microsoft.com/office/officeart/2005/8/layout/hierarchy1"/>
    <dgm:cxn modelId="{BFD1EC3B-9F3A-4026-86AC-DCBC4337667E}" type="presParOf" srcId="{CD9D40A7-AE29-44DB-96FA-9E07C3D4D864}" destId="{AE1A46B7-5EE4-42A6-9B47-9645D42233F8}" srcOrd="0" destOrd="0" presId="urn:microsoft.com/office/officeart/2005/8/layout/hierarchy1"/>
    <dgm:cxn modelId="{64D1CBEE-ADB8-4B0B-9D83-8C8DCB813BB9}" type="presParOf" srcId="{CD9D40A7-AE29-44DB-96FA-9E07C3D4D864}" destId="{B4749B77-35C6-4645-A7FA-B41535E5E75A}" srcOrd="1" destOrd="0" presId="urn:microsoft.com/office/officeart/2005/8/layout/hierarchy1"/>
    <dgm:cxn modelId="{8C7D3D65-F520-43DE-8815-7F1A61CA1A6B}" type="presParOf" srcId="{B4749B77-35C6-4645-A7FA-B41535E5E75A}" destId="{F56C7AC9-E760-4FF9-BD8D-B3DC71367DE6}" srcOrd="0" destOrd="0" presId="urn:microsoft.com/office/officeart/2005/8/layout/hierarchy1"/>
    <dgm:cxn modelId="{E032AE73-7184-4CF0-AE4D-41C126D119BD}" type="presParOf" srcId="{F56C7AC9-E760-4FF9-BD8D-B3DC71367DE6}" destId="{A04E70AC-9F25-4C63-A6EE-587CC9478917}" srcOrd="0" destOrd="0" presId="urn:microsoft.com/office/officeart/2005/8/layout/hierarchy1"/>
    <dgm:cxn modelId="{E15C2963-9C87-49C4-91EE-C32FA37256E5}" type="presParOf" srcId="{F56C7AC9-E760-4FF9-BD8D-B3DC71367DE6}" destId="{4A10FE7F-BF9A-4076-9511-6AADCBFE42E0}" srcOrd="1" destOrd="0" presId="urn:microsoft.com/office/officeart/2005/8/layout/hierarchy1"/>
    <dgm:cxn modelId="{4BEDC944-C756-40D8-AC8F-7A94F0D1303D}" type="presParOf" srcId="{B4749B77-35C6-4645-A7FA-B41535E5E75A}" destId="{5FEC28E4-4480-430C-B9D2-587499C38F2E}" srcOrd="1" destOrd="0" presId="urn:microsoft.com/office/officeart/2005/8/layout/hierarchy1"/>
    <dgm:cxn modelId="{0A93B53A-14C5-40E6-A71C-A90D86D3778C}" type="presParOf" srcId="{5FEC28E4-4480-430C-B9D2-587499C38F2E}" destId="{6A7550D2-A7BF-4E57-AAAE-8A6CCA3032DB}" srcOrd="0" destOrd="0" presId="urn:microsoft.com/office/officeart/2005/8/layout/hierarchy1"/>
    <dgm:cxn modelId="{5092AFDF-CB27-4E76-A978-232648C72FCC}" type="presParOf" srcId="{5FEC28E4-4480-430C-B9D2-587499C38F2E}" destId="{2D2F8E47-084D-4FEF-9D8C-DD1A6E50F4AD}" srcOrd="1" destOrd="0" presId="urn:microsoft.com/office/officeart/2005/8/layout/hierarchy1"/>
    <dgm:cxn modelId="{30A9D8EB-D087-4E36-BBCD-9FD671C046D3}" type="presParOf" srcId="{2D2F8E47-084D-4FEF-9D8C-DD1A6E50F4AD}" destId="{DC5C46A2-1A6A-4B86-ADE1-9CDD049F7120}" srcOrd="0" destOrd="0" presId="urn:microsoft.com/office/officeart/2005/8/layout/hierarchy1"/>
    <dgm:cxn modelId="{9BBB72AF-75B8-427A-84FF-B51A38F38C38}" type="presParOf" srcId="{DC5C46A2-1A6A-4B86-ADE1-9CDD049F7120}" destId="{3DACAEE6-4EE4-4B91-8F75-21BDEC7973BD}" srcOrd="0" destOrd="0" presId="urn:microsoft.com/office/officeart/2005/8/layout/hierarchy1"/>
    <dgm:cxn modelId="{21069B23-5A07-40E4-BF73-F055462637D7}" type="presParOf" srcId="{DC5C46A2-1A6A-4B86-ADE1-9CDD049F7120}" destId="{7FE6343C-094A-4C4B-82A0-1759767E2C27}" srcOrd="1" destOrd="0" presId="urn:microsoft.com/office/officeart/2005/8/layout/hierarchy1"/>
    <dgm:cxn modelId="{2F56759E-D643-4168-90CD-5E6B6206B043}" type="presParOf" srcId="{2D2F8E47-084D-4FEF-9D8C-DD1A6E50F4AD}" destId="{172DFEB3-8E06-413B-B461-B7A84AF4FAAC}" srcOrd="1" destOrd="0" presId="urn:microsoft.com/office/officeart/2005/8/layout/hierarchy1"/>
    <dgm:cxn modelId="{9425B563-655F-4901-A6DE-C88972BE1227}" type="presParOf" srcId="{5FEC28E4-4480-430C-B9D2-587499C38F2E}" destId="{E5A3E797-CFD1-4FA5-A5EA-F0C1F9CEFA31}" srcOrd="2" destOrd="0" presId="urn:microsoft.com/office/officeart/2005/8/layout/hierarchy1"/>
    <dgm:cxn modelId="{5DA08FD0-EC86-421C-88AC-73B71FDF709D}" type="presParOf" srcId="{5FEC28E4-4480-430C-B9D2-587499C38F2E}" destId="{184D1F82-C98C-446D-99BF-883F3C818F30}" srcOrd="3" destOrd="0" presId="urn:microsoft.com/office/officeart/2005/8/layout/hierarchy1"/>
    <dgm:cxn modelId="{47D62F43-3ADD-4B53-8D3E-C98CC3711CD4}" type="presParOf" srcId="{184D1F82-C98C-446D-99BF-883F3C818F30}" destId="{58ABB1A8-0AB1-4757-ACB9-92AD7F7DE318}" srcOrd="0" destOrd="0" presId="urn:microsoft.com/office/officeart/2005/8/layout/hierarchy1"/>
    <dgm:cxn modelId="{92CDAD58-EE90-4599-8F41-0BA18CAC5501}" type="presParOf" srcId="{58ABB1A8-0AB1-4757-ACB9-92AD7F7DE318}" destId="{3181F8E8-1571-4028-9243-50F8CD4201D6}" srcOrd="0" destOrd="0" presId="urn:microsoft.com/office/officeart/2005/8/layout/hierarchy1"/>
    <dgm:cxn modelId="{1642E14E-27C7-49FA-85CF-4F21594CE747}" type="presParOf" srcId="{58ABB1A8-0AB1-4757-ACB9-92AD7F7DE318}" destId="{8104FE1B-9AFD-40E6-882E-03C6366BFAC5}" srcOrd="1" destOrd="0" presId="urn:microsoft.com/office/officeart/2005/8/layout/hierarchy1"/>
    <dgm:cxn modelId="{82A0927F-4795-4486-9F64-D17B9A28A13D}" type="presParOf" srcId="{184D1F82-C98C-446D-99BF-883F3C818F30}" destId="{CE234793-EBED-4577-99D2-20DE6C010172}" srcOrd="1" destOrd="0" presId="urn:microsoft.com/office/officeart/2005/8/layout/hierarchy1"/>
    <dgm:cxn modelId="{DEDA9321-8E3E-45F8-BCB8-E9BF6A7DC52B}" type="presParOf" srcId="{5FEC28E4-4480-430C-B9D2-587499C38F2E}" destId="{326D900E-873E-49B2-BAD1-74EC728ED640}" srcOrd="4" destOrd="0" presId="urn:microsoft.com/office/officeart/2005/8/layout/hierarchy1"/>
    <dgm:cxn modelId="{DAA32375-E1D0-422A-8E75-B1921044A656}" type="presParOf" srcId="{5FEC28E4-4480-430C-B9D2-587499C38F2E}" destId="{8862173C-665B-488D-A1FD-2429C3459AB7}" srcOrd="5" destOrd="0" presId="urn:microsoft.com/office/officeart/2005/8/layout/hierarchy1"/>
    <dgm:cxn modelId="{8536798C-A7BF-4F2B-B6A2-8A504B1FB428}" type="presParOf" srcId="{8862173C-665B-488D-A1FD-2429C3459AB7}" destId="{4D168638-8699-440C-9A61-B8F6FEA84D33}" srcOrd="0" destOrd="0" presId="urn:microsoft.com/office/officeart/2005/8/layout/hierarchy1"/>
    <dgm:cxn modelId="{4551894B-08D8-4C43-AC2E-40CCEAAD6A35}" type="presParOf" srcId="{4D168638-8699-440C-9A61-B8F6FEA84D33}" destId="{F7E8430A-104F-437B-91FC-38562661BAB9}" srcOrd="0" destOrd="0" presId="urn:microsoft.com/office/officeart/2005/8/layout/hierarchy1"/>
    <dgm:cxn modelId="{719A7D8B-1099-4233-960E-F9526107A70C}" type="presParOf" srcId="{4D168638-8699-440C-9A61-B8F6FEA84D33}" destId="{FB0D01F3-2A95-49C7-A609-2BB637204088}" srcOrd="1" destOrd="0" presId="urn:microsoft.com/office/officeart/2005/8/layout/hierarchy1"/>
    <dgm:cxn modelId="{876A749A-08CF-4ADD-85DC-4A41E35E4699}" type="presParOf" srcId="{8862173C-665B-488D-A1FD-2429C3459AB7}" destId="{2F74570D-9B44-4B2F-AD51-B8C08E51011E}" srcOrd="1" destOrd="0" presId="urn:microsoft.com/office/officeart/2005/8/layout/hierarchy1"/>
    <dgm:cxn modelId="{BC9812B4-BA2F-4050-81F8-0FD49DF40AFB}" type="presParOf" srcId="{CD9D40A7-AE29-44DB-96FA-9E07C3D4D864}" destId="{2EF443F1-F0D4-40B8-9FBA-D5BD4EAA8471}" srcOrd="2" destOrd="0" presId="urn:microsoft.com/office/officeart/2005/8/layout/hierarchy1"/>
    <dgm:cxn modelId="{647A3089-5CBC-4C00-B9DE-B45C19D88A52}" type="presParOf" srcId="{CD9D40A7-AE29-44DB-96FA-9E07C3D4D864}" destId="{100187C1-00C6-4C6F-8C93-B29552354F1B}" srcOrd="3" destOrd="0" presId="urn:microsoft.com/office/officeart/2005/8/layout/hierarchy1"/>
    <dgm:cxn modelId="{975D3F7B-6E00-4FD6-8E3D-D8C2CE567502}" type="presParOf" srcId="{100187C1-00C6-4C6F-8C93-B29552354F1B}" destId="{0A0DDC6D-8E60-4A45-991F-C5A4918A5078}" srcOrd="0" destOrd="0" presId="urn:microsoft.com/office/officeart/2005/8/layout/hierarchy1"/>
    <dgm:cxn modelId="{D4DBCE20-0E13-4270-AA8E-5D843B587C49}" type="presParOf" srcId="{0A0DDC6D-8E60-4A45-991F-C5A4918A5078}" destId="{1384977E-BB1A-4CF0-8FA2-2173AA3AEAA2}" srcOrd="0" destOrd="0" presId="urn:microsoft.com/office/officeart/2005/8/layout/hierarchy1"/>
    <dgm:cxn modelId="{09FFFCEE-A944-48C9-8592-1CDAC180CC50}" type="presParOf" srcId="{0A0DDC6D-8E60-4A45-991F-C5A4918A5078}" destId="{367E701F-278A-48C6-AEAF-38A1BEC594C7}" srcOrd="1" destOrd="0" presId="urn:microsoft.com/office/officeart/2005/8/layout/hierarchy1"/>
    <dgm:cxn modelId="{BB6C83ED-28A7-4DFB-B925-161635F0188F}" type="presParOf" srcId="{100187C1-00C6-4C6F-8C93-B29552354F1B}" destId="{0299565D-97A4-4486-9D0F-FEDBC79CD79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C1D968-E266-4D5B-9AC7-4E7BA473ED27}" type="doc">
      <dgm:prSet loTypeId="urn:microsoft.com/office/officeart/2005/8/layout/radial6" loCatId="cycle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D6FF2E74-C644-479A-80A0-61D75EF41394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accent2"/>
              </a:solidFill>
              <a:latin typeface="Tw Cen MT" panose="020B0602020104020603" pitchFamily="34" charset="0"/>
            </a:rPr>
            <a:t>7C’s Communication</a:t>
          </a:r>
          <a:endParaRPr lang="en-US" sz="2000" b="1" dirty="0">
            <a:solidFill>
              <a:schemeClr val="accent2"/>
            </a:solidFill>
            <a:latin typeface="Tw Cen MT" panose="020B0602020104020603" pitchFamily="34" charset="0"/>
          </a:endParaRPr>
        </a:p>
      </dgm:t>
    </dgm:pt>
    <dgm:pt modelId="{4327B777-4D4F-4EEF-B265-DD2A99DB49CE}" type="parTrans" cxnId="{A244950D-F5FE-4557-A80A-9E4D9FADA7E8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7DEB162D-269E-4569-9853-68BAE543CB10}" type="sibTrans" cxnId="{A244950D-F5FE-4557-A80A-9E4D9FADA7E8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C3F971F0-AC6A-4155-8CB7-25A7FF555BAE}">
      <dgm:prSet phldrT="[Text]" custT="1"/>
      <dgm:spPr/>
      <dgm:t>
        <a:bodyPr/>
        <a:lstStyle/>
        <a:p>
          <a:r>
            <a:rPr lang="en-US" sz="1300" smtClean="0">
              <a:latin typeface="Tw Cen MT" panose="020B0602020104020603" pitchFamily="34" charset="0"/>
            </a:rPr>
            <a:t>Clarity</a:t>
          </a:r>
          <a:endParaRPr lang="en-US" sz="1300" dirty="0">
            <a:latin typeface="Tw Cen MT" panose="020B0602020104020603" pitchFamily="34" charset="0"/>
          </a:endParaRPr>
        </a:p>
      </dgm:t>
    </dgm:pt>
    <dgm:pt modelId="{81C814E1-B47D-406C-849B-F7E54AF46F86}" type="parTrans" cxnId="{F17C279D-468D-462E-816E-15E10BF7A7C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DFA6451-E619-4E70-B613-A1ABE82322CA}" type="sibTrans" cxnId="{F17C279D-468D-462E-816E-15E10BF7A7CA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DD4EC811-2FB0-4713-A483-CBC969885C5E}">
      <dgm:prSet phldrT="[Text]"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Completeness</a:t>
          </a:r>
          <a:endParaRPr lang="en-US" sz="1300" dirty="0">
            <a:latin typeface="Tw Cen MT" panose="020B0602020104020603" pitchFamily="34" charset="0"/>
          </a:endParaRPr>
        </a:p>
      </dgm:t>
    </dgm:pt>
    <dgm:pt modelId="{5DB175B7-D040-427D-A54C-05673D9E71A8}" type="parTrans" cxnId="{E0EA0B99-B92A-4C7D-8CC8-0F82DF6316ED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9FBC8EBB-4C49-45F6-BC64-D13AC9032053}" type="sibTrans" cxnId="{E0EA0B99-B92A-4C7D-8CC8-0F82DF6316ED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9B4E83C1-C4E8-4956-B4DF-B81C5630638D}">
      <dgm:prSet phldrT="[Text]"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Concreteness</a:t>
          </a:r>
          <a:endParaRPr lang="en-US" sz="1300" dirty="0">
            <a:latin typeface="Tw Cen MT" panose="020B0602020104020603" pitchFamily="34" charset="0"/>
          </a:endParaRPr>
        </a:p>
      </dgm:t>
    </dgm:pt>
    <dgm:pt modelId="{E390FACE-22ED-473A-BA0E-4C32C2293A4E}" type="parTrans" cxnId="{204F226B-4063-451C-88FD-289F5926D9C4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328A9E26-FF97-4B11-BD90-03EF6452ED44}" type="sibTrans" cxnId="{204F226B-4063-451C-88FD-289F5926D9C4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2B0A683D-CB98-462E-862F-95C8E8A236D9}">
      <dgm:prSet phldrT="[Text]"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Conciseness</a:t>
          </a:r>
          <a:endParaRPr lang="en-US" sz="1300" dirty="0">
            <a:latin typeface="Tw Cen MT" panose="020B0602020104020603" pitchFamily="34" charset="0"/>
          </a:endParaRPr>
        </a:p>
      </dgm:t>
    </dgm:pt>
    <dgm:pt modelId="{DCC687BD-CF26-49C9-A2DC-9E2B02B7C508}" type="parTrans" cxnId="{A3043C7A-DC94-41AB-87C7-DB347992169F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DB7F61C7-64E0-4C2D-816D-A73D6D33AD00}" type="sibTrans" cxnId="{A3043C7A-DC94-41AB-87C7-DB347992169F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5F818A12-64B3-4FEE-80DF-541FA8D95661}">
      <dgm:prSet phldrT="[Text]"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Coherence</a:t>
          </a:r>
          <a:endParaRPr lang="en-US" sz="1300" dirty="0">
            <a:latin typeface="Tw Cen MT" panose="020B0602020104020603" pitchFamily="34" charset="0"/>
          </a:endParaRPr>
        </a:p>
      </dgm:t>
    </dgm:pt>
    <dgm:pt modelId="{5956E7CB-F2D9-4C85-A706-C6F6B10FE331}" type="parTrans" cxnId="{C01A9D5D-79B5-4DAF-B8CD-C3F835684B6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ED6E1771-6E49-4B7F-ABDB-3430978B179A}" type="sibTrans" cxnId="{C01A9D5D-79B5-4DAF-B8CD-C3F835684B66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19DA730F-3EDB-4AE8-9F91-F199BD14313A}">
      <dgm:prSet phldrT="[Text]"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Courtesy</a:t>
          </a:r>
          <a:endParaRPr lang="en-US" sz="1300" dirty="0">
            <a:latin typeface="Tw Cen MT" panose="020B0602020104020603" pitchFamily="34" charset="0"/>
          </a:endParaRPr>
        </a:p>
      </dgm:t>
    </dgm:pt>
    <dgm:pt modelId="{4C9CD79E-0EFB-47B2-AA19-952D03CA9B2A}" type="parTrans" cxnId="{9F151BFC-E4D6-4CAF-92C3-D628B59C539E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D494D96C-DE59-420A-86C0-C46A9CBF3850}" type="sibTrans" cxnId="{9F151BFC-E4D6-4CAF-92C3-D628B59C539E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CBC6F3E9-7B84-4646-9099-54EF8322C3D2}">
      <dgm:prSet custT="1"/>
      <dgm:spPr/>
      <dgm:t>
        <a:bodyPr/>
        <a:lstStyle/>
        <a:p>
          <a:r>
            <a:rPr lang="en-US" sz="1300" dirty="0" smtClean="0">
              <a:latin typeface="Tw Cen MT" panose="020B0602020104020603" pitchFamily="34" charset="0"/>
            </a:rPr>
            <a:t>Correctness</a:t>
          </a:r>
          <a:endParaRPr lang="en-US" sz="1300" dirty="0">
            <a:latin typeface="Tw Cen MT" panose="020B0602020104020603" pitchFamily="34" charset="0"/>
          </a:endParaRPr>
        </a:p>
      </dgm:t>
    </dgm:pt>
    <dgm:pt modelId="{BA2267DF-6C86-4B19-91A4-634F457C73EE}" type="parTrans" cxnId="{0B72B1B5-2EF4-4E62-8E19-225E6B4F567D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3480FF55-8F04-4BE7-91F9-E25B0E8F01D0}" type="sibTrans" cxnId="{0B72B1B5-2EF4-4E62-8E19-225E6B4F567D}">
      <dgm:prSet/>
      <dgm:spPr/>
      <dgm:t>
        <a:bodyPr/>
        <a:lstStyle/>
        <a:p>
          <a:endParaRPr lang="en-US" sz="1300">
            <a:latin typeface="Tw Cen MT" panose="020B0602020104020603" pitchFamily="34" charset="0"/>
          </a:endParaRPr>
        </a:p>
      </dgm:t>
    </dgm:pt>
    <dgm:pt modelId="{637D6AE0-EFFA-4AD5-9A84-472EF59F2614}" type="pres">
      <dgm:prSet presAssocID="{2EC1D968-E266-4D5B-9AC7-4E7BA473ED2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17DF51-EC9E-452B-95D9-FD963138A8F3}" type="pres">
      <dgm:prSet presAssocID="{D6FF2E74-C644-479A-80A0-61D75EF41394}" presName="centerShape" presStyleLbl="node0" presStyleIdx="0" presStyleCnt="1" custScaleX="142486" custScaleY="140547"/>
      <dgm:spPr/>
      <dgm:t>
        <a:bodyPr/>
        <a:lstStyle/>
        <a:p>
          <a:endParaRPr lang="en-US"/>
        </a:p>
      </dgm:t>
    </dgm:pt>
    <dgm:pt modelId="{4FD391AA-AB26-498C-BBAD-DAC509C31B51}" type="pres">
      <dgm:prSet presAssocID="{C3F971F0-AC6A-4155-8CB7-25A7FF555BA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423D6-272F-46A3-9640-6EE6242D6882}" type="pres">
      <dgm:prSet presAssocID="{C3F971F0-AC6A-4155-8CB7-25A7FF555BAE}" presName="dummy" presStyleCnt="0"/>
      <dgm:spPr/>
    </dgm:pt>
    <dgm:pt modelId="{7D2A0BBD-E9B4-478C-8C4F-E9491B3771DD}" type="pres">
      <dgm:prSet presAssocID="{0DFA6451-E619-4E70-B613-A1ABE82322CA}" presName="sibTrans" presStyleLbl="sibTrans2D1" presStyleIdx="0" presStyleCnt="7"/>
      <dgm:spPr/>
      <dgm:t>
        <a:bodyPr/>
        <a:lstStyle/>
        <a:p>
          <a:endParaRPr lang="en-US"/>
        </a:p>
      </dgm:t>
    </dgm:pt>
    <dgm:pt modelId="{6F16F1DE-190E-4DD6-B2E9-4F318DA8ABF2}" type="pres">
      <dgm:prSet presAssocID="{CBC6F3E9-7B84-4646-9099-54EF8322C3D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F99700-6E2E-47B2-B2FA-70B5E7F04E23}" type="pres">
      <dgm:prSet presAssocID="{CBC6F3E9-7B84-4646-9099-54EF8322C3D2}" presName="dummy" presStyleCnt="0"/>
      <dgm:spPr/>
    </dgm:pt>
    <dgm:pt modelId="{F9C9B5FE-9651-49E1-B219-EE4ACF14765E}" type="pres">
      <dgm:prSet presAssocID="{3480FF55-8F04-4BE7-91F9-E25B0E8F01D0}" presName="sibTrans" presStyleLbl="sibTrans2D1" presStyleIdx="1" presStyleCnt="7"/>
      <dgm:spPr/>
      <dgm:t>
        <a:bodyPr/>
        <a:lstStyle/>
        <a:p>
          <a:endParaRPr lang="en-US"/>
        </a:p>
      </dgm:t>
    </dgm:pt>
    <dgm:pt modelId="{8DD92D60-CD32-4735-A4C2-DAD938379B61}" type="pres">
      <dgm:prSet presAssocID="{DD4EC811-2FB0-4713-A483-CBC969885C5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0EE097-DE32-4337-81BD-F58EAE546831}" type="pres">
      <dgm:prSet presAssocID="{DD4EC811-2FB0-4713-A483-CBC969885C5E}" presName="dummy" presStyleCnt="0"/>
      <dgm:spPr/>
    </dgm:pt>
    <dgm:pt modelId="{87DBB3E7-2007-408B-BFE8-2E7C8FD3AD71}" type="pres">
      <dgm:prSet presAssocID="{9FBC8EBB-4C49-45F6-BC64-D13AC9032053}" presName="sibTrans" presStyleLbl="sibTrans2D1" presStyleIdx="2" presStyleCnt="7"/>
      <dgm:spPr/>
      <dgm:t>
        <a:bodyPr/>
        <a:lstStyle/>
        <a:p>
          <a:endParaRPr lang="en-US"/>
        </a:p>
      </dgm:t>
    </dgm:pt>
    <dgm:pt modelId="{5D5383CF-FC6A-435A-B24B-F365AE799717}" type="pres">
      <dgm:prSet presAssocID="{9B4E83C1-C4E8-4956-B4DF-B81C5630638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055FE-E49D-4D16-8289-8D7FB3886F61}" type="pres">
      <dgm:prSet presAssocID="{9B4E83C1-C4E8-4956-B4DF-B81C5630638D}" presName="dummy" presStyleCnt="0"/>
      <dgm:spPr/>
    </dgm:pt>
    <dgm:pt modelId="{DCFF1AC5-2FA9-42AB-98BD-B3DDFDCA6F17}" type="pres">
      <dgm:prSet presAssocID="{328A9E26-FF97-4B11-BD90-03EF6452ED44}" presName="sibTrans" presStyleLbl="sibTrans2D1" presStyleIdx="3" presStyleCnt="7"/>
      <dgm:spPr/>
      <dgm:t>
        <a:bodyPr/>
        <a:lstStyle/>
        <a:p>
          <a:endParaRPr lang="en-US"/>
        </a:p>
      </dgm:t>
    </dgm:pt>
    <dgm:pt modelId="{D9931B91-021D-4946-9032-8C79A8AC8AE9}" type="pres">
      <dgm:prSet presAssocID="{2B0A683D-CB98-462E-862F-95C8E8A236D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81B3FD-7085-4C31-AC9A-4F473ED3AA9B}" type="pres">
      <dgm:prSet presAssocID="{2B0A683D-CB98-462E-862F-95C8E8A236D9}" presName="dummy" presStyleCnt="0"/>
      <dgm:spPr/>
    </dgm:pt>
    <dgm:pt modelId="{0652646F-247B-4748-9BED-C18D0E84DF60}" type="pres">
      <dgm:prSet presAssocID="{DB7F61C7-64E0-4C2D-816D-A73D6D33AD00}" presName="sibTrans" presStyleLbl="sibTrans2D1" presStyleIdx="4" presStyleCnt="7"/>
      <dgm:spPr/>
      <dgm:t>
        <a:bodyPr/>
        <a:lstStyle/>
        <a:p>
          <a:endParaRPr lang="en-US"/>
        </a:p>
      </dgm:t>
    </dgm:pt>
    <dgm:pt modelId="{52551BCD-067F-4F5F-AF7A-B78BA23ED4DF}" type="pres">
      <dgm:prSet presAssocID="{5F818A12-64B3-4FEE-80DF-541FA8D9566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371203-5931-442A-81BB-40806CFE8138}" type="pres">
      <dgm:prSet presAssocID="{5F818A12-64B3-4FEE-80DF-541FA8D95661}" presName="dummy" presStyleCnt="0"/>
      <dgm:spPr/>
    </dgm:pt>
    <dgm:pt modelId="{90EF1925-23A7-465E-BC75-A00D2BB39E5F}" type="pres">
      <dgm:prSet presAssocID="{ED6E1771-6E49-4B7F-ABDB-3430978B179A}" presName="sibTrans" presStyleLbl="sibTrans2D1" presStyleIdx="5" presStyleCnt="7"/>
      <dgm:spPr/>
      <dgm:t>
        <a:bodyPr/>
        <a:lstStyle/>
        <a:p>
          <a:endParaRPr lang="en-US"/>
        </a:p>
      </dgm:t>
    </dgm:pt>
    <dgm:pt modelId="{11E4A4CA-8C4F-4427-9C5A-E98A4466E4B4}" type="pres">
      <dgm:prSet presAssocID="{19DA730F-3EDB-4AE8-9F91-F199BD14313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F4295-BBEE-486E-8A19-A13244AD1C06}" type="pres">
      <dgm:prSet presAssocID="{19DA730F-3EDB-4AE8-9F91-F199BD14313A}" presName="dummy" presStyleCnt="0"/>
      <dgm:spPr/>
    </dgm:pt>
    <dgm:pt modelId="{80B000ED-FB8E-494B-9A66-A13A882BFA55}" type="pres">
      <dgm:prSet presAssocID="{D494D96C-DE59-420A-86C0-C46A9CBF3850}" presName="sibTrans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BC30402E-D052-4389-A8A7-5502F35AAB24}" type="presOf" srcId="{C3F971F0-AC6A-4155-8CB7-25A7FF555BAE}" destId="{4FD391AA-AB26-498C-BBAD-DAC509C31B51}" srcOrd="0" destOrd="0" presId="urn:microsoft.com/office/officeart/2005/8/layout/radial6"/>
    <dgm:cxn modelId="{D73692C2-1359-4B1F-B960-D7D5962EB244}" type="presOf" srcId="{9FBC8EBB-4C49-45F6-BC64-D13AC9032053}" destId="{87DBB3E7-2007-408B-BFE8-2E7C8FD3AD71}" srcOrd="0" destOrd="0" presId="urn:microsoft.com/office/officeart/2005/8/layout/radial6"/>
    <dgm:cxn modelId="{7B7637F0-F860-43D3-8F14-2890B530D067}" type="presOf" srcId="{D494D96C-DE59-420A-86C0-C46A9CBF3850}" destId="{80B000ED-FB8E-494B-9A66-A13A882BFA55}" srcOrd="0" destOrd="0" presId="urn:microsoft.com/office/officeart/2005/8/layout/radial6"/>
    <dgm:cxn modelId="{DD11DD97-E0EF-482C-BBF5-DD537CBC7F8B}" type="presOf" srcId="{ED6E1771-6E49-4B7F-ABDB-3430978B179A}" destId="{90EF1925-23A7-465E-BC75-A00D2BB39E5F}" srcOrd="0" destOrd="0" presId="urn:microsoft.com/office/officeart/2005/8/layout/radial6"/>
    <dgm:cxn modelId="{C01A9D5D-79B5-4DAF-B8CD-C3F835684B66}" srcId="{D6FF2E74-C644-479A-80A0-61D75EF41394}" destId="{5F818A12-64B3-4FEE-80DF-541FA8D95661}" srcOrd="5" destOrd="0" parTransId="{5956E7CB-F2D9-4C85-A706-C6F6B10FE331}" sibTransId="{ED6E1771-6E49-4B7F-ABDB-3430978B179A}"/>
    <dgm:cxn modelId="{C93A89C1-559C-43D0-A967-90E622CC4956}" type="presOf" srcId="{2B0A683D-CB98-462E-862F-95C8E8A236D9}" destId="{D9931B91-021D-4946-9032-8C79A8AC8AE9}" srcOrd="0" destOrd="0" presId="urn:microsoft.com/office/officeart/2005/8/layout/radial6"/>
    <dgm:cxn modelId="{A3043C7A-DC94-41AB-87C7-DB347992169F}" srcId="{D6FF2E74-C644-479A-80A0-61D75EF41394}" destId="{2B0A683D-CB98-462E-862F-95C8E8A236D9}" srcOrd="4" destOrd="0" parTransId="{DCC687BD-CF26-49C9-A2DC-9E2B02B7C508}" sibTransId="{DB7F61C7-64E0-4C2D-816D-A73D6D33AD00}"/>
    <dgm:cxn modelId="{1E94D4A4-BF3B-467F-8A88-0790F9223DE0}" type="presOf" srcId="{CBC6F3E9-7B84-4646-9099-54EF8322C3D2}" destId="{6F16F1DE-190E-4DD6-B2E9-4F318DA8ABF2}" srcOrd="0" destOrd="0" presId="urn:microsoft.com/office/officeart/2005/8/layout/radial6"/>
    <dgm:cxn modelId="{0B72B1B5-2EF4-4E62-8E19-225E6B4F567D}" srcId="{D6FF2E74-C644-479A-80A0-61D75EF41394}" destId="{CBC6F3E9-7B84-4646-9099-54EF8322C3D2}" srcOrd="1" destOrd="0" parTransId="{BA2267DF-6C86-4B19-91A4-634F457C73EE}" sibTransId="{3480FF55-8F04-4BE7-91F9-E25B0E8F01D0}"/>
    <dgm:cxn modelId="{6FBB237F-C542-4C8A-B568-93A542BFAA7C}" type="presOf" srcId="{9B4E83C1-C4E8-4956-B4DF-B81C5630638D}" destId="{5D5383CF-FC6A-435A-B24B-F365AE799717}" srcOrd="0" destOrd="0" presId="urn:microsoft.com/office/officeart/2005/8/layout/radial6"/>
    <dgm:cxn modelId="{204F226B-4063-451C-88FD-289F5926D9C4}" srcId="{D6FF2E74-C644-479A-80A0-61D75EF41394}" destId="{9B4E83C1-C4E8-4956-B4DF-B81C5630638D}" srcOrd="3" destOrd="0" parTransId="{E390FACE-22ED-473A-BA0E-4C32C2293A4E}" sibTransId="{328A9E26-FF97-4B11-BD90-03EF6452ED44}"/>
    <dgm:cxn modelId="{D0DEA799-4E5C-43B2-A230-914915A6865B}" type="presOf" srcId="{3480FF55-8F04-4BE7-91F9-E25B0E8F01D0}" destId="{F9C9B5FE-9651-49E1-B219-EE4ACF14765E}" srcOrd="0" destOrd="0" presId="urn:microsoft.com/office/officeart/2005/8/layout/radial6"/>
    <dgm:cxn modelId="{902F7C85-C4FF-427A-8459-30DD1352806A}" type="presOf" srcId="{DD4EC811-2FB0-4713-A483-CBC969885C5E}" destId="{8DD92D60-CD32-4735-A4C2-DAD938379B61}" srcOrd="0" destOrd="0" presId="urn:microsoft.com/office/officeart/2005/8/layout/radial6"/>
    <dgm:cxn modelId="{A244950D-F5FE-4557-A80A-9E4D9FADA7E8}" srcId="{2EC1D968-E266-4D5B-9AC7-4E7BA473ED27}" destId="{D6FF2E74-C644-479A-80A0-61D75EF41394}" srcOrd="0" destOrd="0" parTransId="{4327B777-4D4F-4EEF-B265-DD2A99DB49CE}" sibTransId="{7DEB162D-269E-4569-9853-68BAE543CB10}"/>
    <dgm:cxn modelId="{BD009D54-6FCA-4F87-A922-7BEEE52D92A6}" type="presOf" srcId="{DB7F61C7-64E0-4C2D-816D-A73D6D33AD00}" destId="{0652646F-247B-4748-9BED-C18D0E84DF60}" srcOrd="0" destOrd="0" presId="urn:microsoft.com/office/officeart/2005/8/layout/radial6"/>
    <dgm:cxn modelId="{913E200F-9E8B-43CB-864B-B1A0CD944D5E}" type="presOf" srcId="{D6FF2E74-C644-479A-80A0-61D75EF41394}" destId="{C817DF51-EC9E-452B-95D9-FD963138A8F3}" srcOrd="0" destOrd="0" presId="urn:microsoft.com/office/officeart/2005/8/layout/radial6"/>
    <dgm:cxn modelId="{AA975E23-12E1-42A4-9110-A62BB89A8919}" type="presOf" srcId="{2EC1D968-E266-4D5B-9AC7-4E7BA473ED27}" destId="{637D6AE0-EFFA-4AD5-9A84-472EF59F2614}" srcOrd="0" destOrd="0" presId="urn:microsoft.com/office/officeart/2005/8/layout/radial6"/>
    <dgm:cxn modelId="{9F151BFC-E4D6-4CAF-92C3-D628B59C539E}" srcId="{D6FF2E74-C644-479A-80A0-61D75EF41394}" destId="{19DA730F-3EDB-4AE8-9F91-F199BD14313A}" srcOrd="6" destOrd="0" parTransId="{4C9CD79E-0EFB-47B2-AA19-952D03CA9B2A}" sibTransId="{D494D96C-DE59-420A-86C0-C46A9CBF3850}"/>
    <dgm:cxn modelId="{E0EA0B99-B92A-4C7D-8CC8-0F82DF6316ED}" srcId="{D6FF2E74-C644-479A-80A0-61D75EF41394}" destId="{DD4EC811-2FB0-4713-A483-CBC969885C5E}" srcOrd="2" destOrd="0" parTransId="{5DB175B7-D040-427D-A54C-05673D9E71A8}" sibTransId="{9FBC8EBB-4C49-45F6-BC64-D13AC9032053}"/>
    <dgm:cxn modelId="{A1A454AB-7075-4A9C-8578-853D6997EFA8}" type="presOf" srcId="{328A9E26-FF97-4B11-BD90-03EF6452ED44}" destId="{DCFF1AC5-2FA9-42AB-98BD-B3DDFDCA6F17}" srcOrd="0" destOrd="0" presId="urn:microsoft.com/office/officeart/2005/8/layout/radial6"/>
    <dgm:cxn modelId="{1071F7A6-8541-495A-92CB-C60ECF1785CD}" type="presOf" srcId="{19DA730F-3EDB-4AE8-9F91-F199BD14313A}" destId="{11E4A4CA-8C4F-4427-9C5A-E98A4466E4B4}" srcOrd="0" destOrd="0" presId="urn:microsoft.com/office/officeart/2005/8/layout/radial6"/>
    <dgm:cxn modelId="{97EB7915-FA30-4BDE-98A7-7D3575A32DDB}" type="presOf" srcId="{5F818A12-64B3-4FEE-80DF-541FA8D95661}" destId="{52551BCD-067F-4F5F-AF7A-B78BA23ED4DF}" srcOrd="0" destOrd="0" presId="urn:microsoft.com/office/officeart/2005/8/layout/radial6"/>
    <dgm:cxn modelId="{FA0769C7-E573-487C-9135-457EA63C5CA4}" type="presOf" srcId="{0DFA6451-E619-4E70-B613-A1ABE82322CA}" destId="{7D2A0BBD-E9B4-478C-8C4F-E9491B3771DD}" srcOrd="0" destOrd="0" presId="urn:microsoft.com/office/officeart/2005/8/layout/radial6"/>
    <dgm:cxn modelId="{F17C279D-468D-462E-816E-15E10BF7A7CA}" srcId="{D6FF2E74-C644-479A-80A0-61D75EF41394}" destId="{C3F971F0-AC6A-4155-8CB7-25A7FF555BAE}" srcOrd="0" destOrd="0" parTransId="{81C814E1-B47D-406C-849B-F7E54AF46F86}" sibTransId="{0DFA6451-E619-4E70-B613-A1ABE82322CA}"/>
    <dgm:cxn modelId="{9CEF8901-0162-491D-894B-9C17455F80E9}" type="presParOf" srcId="{637D6AE0-EFFA-4AD5-9A84-472EF59F2614}" destId="{C817DF51-EC9E-452B-95D9-FD963138A8F3}" srcOrd="0" destOrd="0" presId="urn:microsoft.com/office/officeart/2005/8/layout/radial6"/>
    <dgm:cxn modelId="{3E446CA3-EC0F-4F51-8009-632B0A4000B7}" type="presParOf" srcId="{637D6AE0-EFFA-4AD5-9A84-472EF59F2614}" destId="{4FD391AA-AB26-498C-BBAD-DAC509C31B51}" srcOrd="1" destOrd="0" presId="urn:microsoft.com/office/officeart/2005/8/layout/radial6"/>
    <dgm:cxn modelId="{FED2C64F-2D2A-4C18-9570-C2C0CEE50387}" type="presParOf" srcId="{637D6AE0-EFFA-4AD5-9A84-472EF59F2614}" destId="{6CE423D6-272F-46A3-9640-6EE6242D6882}" srcOrd="2" destOrd="0" presId="urn:microsoft.com/office/officeart/2005/8/layout/radial6"/>
    <dgm:cxn modelId="{58574B5A-F13C-4A38-91CD-90A6EBD6C6B4}" type="presParOf" srcId="{637D6AE0-EFFA-4AD5-9A84-472EF59F2614}" destId="{7D2A0BBD-E9B4-478C-8C4F-E9491B3771DD}" srcOrd="3" destOrd="0" presId="urn:microsoft.com/office/officeart/2005/8/layout/radial6"/>
    <dgm:cxn modelId="{A7DFE580-C44E-43B7-8792-70C5660B067E}" type="presParOf" srcId="{637D6AE0-EFFA-4AD5-9A84-472EF59F2614}" destId="{6F16F1DE-190E-4DD6-B2E9-4F318DA8ABF2}" srcOrd="4" destOrd="0" presId="urn:microsoft.com/office/officeart/2005/8/layout/radial6"/>
    <dgm:cxn modelId="{4CBEC3E9-93D6-4C63-83B3-D69F24449DAD}" type="presParOf" srcId="{637D6AE0-EFFA-4AD5-9A84-472EF59F2614}" destId="{63F99700-6E2E-47B2-B2FA-70B5E7F04E23}" srcOrd="5" destOrd="0" presId="urn:microsoft.com/office/officeart/2005/8/layout/radial6"/>
    <dgm:cxn modelId="{8C4F16A0-8283-4D45-B668-3307FBF8B693}" type="presParOf" srcId="{637D6AE0-EFFA-4AD5-9A84-472EF59F2614}" destId="{F9C9B5FE-9651-49E1-B219-EE4ACF14765E}" srcOrd="6" destOrd="0" presId="urn:microsoft.com/office/officeart/2005/8/layout/radial6"/>
    <dgm:cxn modelId="{8FE0BEEC-578F-4E0A-8533-C14745C786B0}" type="presParOf" srcId="{637D6AE0-EFFA-4AD5-9A84-472EF59F2614}" destId="{8DD92D60-CD32-4735-A4C2-DAD938379B61}" srcOrd="7" destOrd="0" presId="urn:microsoft.com/office/officeart/2005/8/layout/radial6"/>
    <dgm:cxn modelId="{EB8CEC5C-EDA8-4892-B385-8277E501803A}" type="presParOf" srcId="{637D6AE0-EFFA-4AD5-9A84-472EF59F2614}" destId="{100EE097-DE32-4337-81BD-F58EAE546831}" srcOrd="8" destOrd="0" presId="urn:microsoft.com/office/officeart/2005/8/layout/radial6"/>
    <dgm:cxn modelId="{C1975B32-CA5C-45BC-8340-116403CC0988}" type="presParOf" srcId="{637D6AE0-EFFA-4AD5-9A84-472EF59F2614}" destId="{87DBB3E7-2007-408B-BFE8-2E7C8FD3AD71}" srcOrd="9" destOrd="0" presId="urn:microsoft.com/office/officeart/2005/8/layout/radial6"/>
    <dgm:cxn modelId="{2031F188-6CB9-4378-8768-93D3CBBA18E3}" type="presParOf" srcId="{637D6AE0-EFFA-4AD5-9A84-472EF59F2614}" destId="{5D5383CF-FC6A-435A-B24B-F365AE799717}" srcOrd="10" destOrd="0" presId="urn:microsoft.com/office/officeart/2005/8/layout/radial6"/>
    <dgm:cxn modelId="{9336AB4D-E687-4E81-8393-5226A672E0D5}" type="presParOf" srcId="{637D6AE0-EFFA-4AD5-9A84-472EF59F2614}" destId="{965055FE-E49D-4D16-8289-8D7FB3886F61}" srcOrd="11" destOrd="0" presId="urn:microsoft.com/office/officeart/2005/8/layout/radial6"/>
    <dgm:cxn modelId="{1E0C8E7C-9ABC-4AAA-8668-FCEEFC862BD0}" type="presParOf" srcId="{637D6AE0-EFFA-4AD5-9A84-472EF59F2614}" destId="{DCFF1AC5-2FA9-42AB-98BD-B3DDFDCA6F17}" srcOrd="12" destOrd="0" presId="urn:microsoft.com/office/officeart/2005/8/layout/radial6"/>
    <dgm:cxn modelId="{185A429C-8FBC-4761-8808-3EF8FD1E49A5}" type="presParOf" srcId="{637D6AE0-EFFA-4AD5-9A84-472EF59F2614}" destId="{D9931B91-021D-4946-9032-8C79A8AC8AE9}" srcOrd="13" destOrd="0" presId="urn:microsoft.com/office/officeart/2005/8/layout/radial6"/>
    <dgm:cxn modelId="{963FE422-BC70-49FF-A2FE-812A5B2BEDDC}" type="presParOf" srcId="{637D6AE0-EFFA-4AD5-9A84-472EF59F2614}" destId="{6981B3FD-7085-4C31-AC9A-4F473ED3AA9B}" srcOrd="14" destOrd="0" presId="urn:microsoft.com/office/officeart/2005/8/layout/radial6"/>
    <dgm:cxn modelId="{F11CF875-4D1C-4C78-9D30-95433DF1EF0C}" type="presParOf" srcId="{637D6AE0-EFFA-4AD5-9A84-472EF59F2614}" destId="{0652646F-247B-4748-9BED-C18D0E84DF60}" srcOrd="15" destOrd="0" presId="urn:microsoft.com/office/officeart/2005/8/layout/radial6"/>
    <dgm:cxn modelId="{C75D92D6-B8F6-4709-9DD0-8EBE4D6FF90F}" type="presParOf" srcId="{637D6AE0-EFFA-4AD5-9A84-472EF59F2614}" destId="{52551BCD-067F-4F5F-AF7A-B78BA23ED4DF}" srcOrd="16" destOrd="0" presId="urn:microsoft.com/office/officeart/2005/8/layout/radial6"/>
    <dgm:cxn modelId="{3098CD98-A04C-43F3-8B93-D924EAE43069}" type="presParOf" srcId="{637D6AE0-EFFA-4AD5-9A84-472EF59F2614}" destId="{69371203-5931-442A-81BB-40806CFE8138}" srcOrd="17" destOrd="0" presId="urn:microsoft.com/office/officeart/2005/8/layout/radial6"/>
    <dgm:cxn modelId="{165B94E3-B2A6-4F1D-AE48-064B82D09ADB}" type="presParOf" srcId="{637D6AE0-EFFA-4AD5-9A84-472EF59F2614}" destId="{90EF1925-23A7-465E-BC75-A00D2BB39E5F}" srcOrd="18" destOrd="0" presId="urn:microsoft.com/office/officeart/2005/8/layout/radial6"/>
    <dgm:cxn modelId="{33E53A19-8474-494D-84C6-A59999BC700B}" type="presParOf" srcId="{637D6AE0-EFFA-4AD5-9A84-472EF59F2614}" destId="{11E4A4CA-8C4F-4427-9C5A-E98A4466E4B4}" srcOrd="19" destOrd="0" presId="urn:microsoft.com/office/officeart/2005/8/layout/radial6"/>
    <dgm:cxn modelId="{859C968E-BBEC-40E5-BD82-BF092F21B1DC}" type="presParOf" srcId="{637D6AE0-EFFA-4AD5-9A84-472EF59F2614}" destId="{270F4295-BBEE-486E-8A19-A13244AD1C06}" srcOrd="20" destOrd="0" presId="urn:microsoft.com/office/officeart/2005/8/layout/radial6"/>
    <dgm:cxn modelId="{9027547D-283E-4F04-9C48-56DACA4D111D}" type="presParOf" srcId="{637D6AE0-EFFA-4AD5-9A84-472EF59F2614}" destId="{80B000ED-FB8E-494B-9A66-A13A882BFA55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AAC6CD-F843-4358-9B93-93F4BCFEF481}" type="doc">
      <dgm:prSet loTypeId="urn:microsoft.com/office/officeart/2005/8/layout/hierarchy2" loCatId="hierarchy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4E78889F-8B9B-4AD5-8646-9016959686BF}">
      <dgm:prSet phldrT="[Text]" custT="1"/>
      <dgm:spPr/>
      <dgm:t>
        <a:bodyPr/>
        <a:lstStyle/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Channel	</a:t>
          </a:r>
          <a:endParaRPr lang="en-US" sz="2800" dirty="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4A442BA4-3446-425A-851B-CC061548E85F}" type="parTrans" cxnId="{57E821EC-8B40-45C6-AA45-913B65B779DA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B9F07FCB-154C-4DBE-8D9B-16BA7DDDA65B}" type="sibTrans" cxnId="{57E821EC-8B40-45C6-AA45-913B65B779DA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0C87E789-0C30-4B61-A1DF-543D037ED2EB}">
      <dgm:prSet phldrT="[Text]" custT="1"/>
      <dgm:spPr/>
      <dgm:t>
        <a:bodyPr/>
        <a:lstStyle/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Interpersonal channels</a:t>
          </a:r>
        </a:p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(</a:t>
          </a:r>
          <a:r>
            <a:rPr lang="en-US" sz="2800" dirty="0" err="1" smtClean="0">
              <a:solidFill>
                <a:srgbClr val="C00000"/>
              </a:solidFill>
              <a:latin typeface="Tw Cen MT" panose="020B0602020104020603" pitchFamily="34" charset="0"/>
            </a:rPr>
            <a:t>e.g.Face</a:t>
          </a:r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-to-Face)</a:t>
          </a:r>
          <a:endParaRPr lang="en-US" sz="2800" dirty="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8F86C100-3695-4C2B-973E-5746F6CF2847}" type="parTrans" cxnId="{B9263D16-16EC-4783-B03B-84FDE874365F}">
      <dgm:prSet custT="1"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A8EB4DFF-2787-4E53-B490-7440307FA224}" type="sibTrans" cxnId="{B9263D16-16EC-4783-B03B-84FDE874365F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8091A62E-4A91-4238-B793-F4E5E687B269}">
      <dgm:prSet phldrT="[Text]" custT="1"/>
      <dgm:spPr/>
      <dgm:t>
        <a:bodyPr/>
        <a:lstStyle/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Cosmopolite channel</a:t>
          </a:r>
        </a:p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(e.g. Extension workers, Development experts)</a:t>
          </a:r>
          <a:endParaRPr lang="en-US" sz="2800" dirty="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9E550EAA-609D-4550-8B4D-35991CB6D417}" type="parTrans" cxnId="{95BB50B5-541C-4AD3-86BA-182212B57AFB}">
      <dgm:prSet custT="1"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E6622284-4996-4608-812D-57CAC524D152}" type="sibTrans" cxnId="{95BB50B5-541C-4AD3-86BA-182212B57AFB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B640B109-6254-47E8-A70D-F33A6D92DDB1}">
      <dgm:prSet custT="1"/>
      <dgm:spPr/>
      <dgm:t>
        <a:bodyPr/>
        <a:lstStyle/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Mass Media</a:t>
          </a:r>
        </a:p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(e.g. Radio, TV, Web, Publication)</a:t>
          </a:r>
          <a:endParaRPr lang="en-US" sz="2800" dirty="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59C3A930-A51A-4484-822A-B6C4C058F12D}" type="parTrans" cxnId="{AA41DB55-185B-4685-88EE-6DAEFF999300}">
      <dgm:prSet custT="1"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1D14367B-6EB7-4AA6-94E7-5C063A4E1DCE}" type="sibTrans" cxnId="{AA41DB55-185B-4685-88EE-6DAEFF999300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00F48D41-1E75-44AB-B8FA-8C4362B53A89}">
      <dgm:prSet custT="1"/>
      <dgm:spPr/>
      <dgm:t>
        <a:bodyPr/>
        <a:lstStyle/>
        <a:p>
          <a:r>
            <a:rPr lang="en-US" sz="2800" dirty="0" err="1" smtClean="0">
              <a:solidFill>
                <a:srgbClr val="C00000"/>
              </a:solidFill>
              <a:latin typeface="Tw Cen MT" panose="020B0602020104020603" pitchFamily="34" charset="0"/>
            </a:rPr>
            <a:t>Localite</a:t>
          </a:r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 channel</a:t>
          </a:r>
        </a:p>
        <a:p>
          <a:r>
            <a:rPr lang="en-US" sz="2800" dirty="0" smtClean="0">
              <a:solidFill>
                <a:srgbClr val="C00000"/>
              </a:solidFill>
              <a:latin typeface="Tw Cen MT" panose="020B0602020104020603" pitchFamily="34" charset="0"/>
            </a:rPr>
            <a:t>(e.g. Opinion leader, neighbor, F&amp;F, input dealers)</a:t>
          </a:r>
          <a:endParaRPr lang="en-US" sz="2800" dirty="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F9A60CE7-786E-470F-BEE1-F360D500393C}" type="parTrans" cxnId="{815536E7-2DB0-4170-999B-75A9B7FDCDC5}">
      <dgm:prSet custT="1"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1BB4258B-7C77-4855-B7B8-6440EF361C93}" type="sibTrans" cxnId="{815536E7-2DB0-4170-999B-75A9B7FDCDC5}">
      <dgm:prSet/>
      <dgm:spPr/>
      <dgm:t>
        <a:bodyPr/>
        <a:lstStyle/>
        <a:p>
          <a:endParaRPr lang="en-US" sz="2800">
            <a:solidFill>
              <a:srgbClr val="C00000"/>
            </a:solidFill>
            <a:latin typeface="Tw Cen MT" panose="020B0602020104020603" pitchFamily="34" charset="0"/>
          </a:endParaRPr>
        </a:p>
      </dgm:t>
    </dgm:pt>
    <dgm:pt modelId="{E5CF0415-AECA-45C8-8783-796DFC34C17F}" type="pres">
      <dgm:prSet presAssocID="{78AAC6CD-F843-4358-9B93-93F4BCFEF4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4FBE0E3-BC6B-4F2F-8A88-46C498E14BAD}" type="pres">
      <dgm:prSet presAssocID="{4E78889F-8B9B-4AD5-8646-9016959686BF}" presName="root1" presStyleCnt="0"/>
      <dgm:spPr/>
    </dgm:pt>
    <dgm:pt modelId="{6DE7DC61-2130-40E7-B35D-2FAF31535047}" type="pres">
      <dgm:prSet presAssocID="{4E78889F-8B9B-4AD5-8646-9016959686BF}" presName="LevelOneTextNode" presStyleLbl="node0" presStyleIdx="0" presStyleCnt="1" custLinFactNeighborX="-97420" custLinFactNeighborY="-4270">
        <dgm:presLayoutVars>
          <dgm:chPref val="3"/>
        </dgm:presLayoutVars>
      </dgm:prSet>
      <dgm:spPr/>
    </dgm:pt>
    <dgm:pt modelId="{8B796164-A846-41E1-B99F-982736DE9FF2}" type="pres">
      <dgm:prSet presAssocID="{4E78889F-8B9B-4AD5-8646-9016959686BF}" presName="level2hierChild" presStyleCnt="0"/>
      <dgm:spPr/>
    </dgm:pt>
    <dgm:pt modelId="{F671FD06-CF37-49D2-855E-C9FD1F1497E5}" type="pres">
      <dgm:prSet presAssocID="{8F86C100-3695-4C2B-973E-5746F6CF2847}" presName="conn2-1" presStyleLbl="parChTrans1D2" presStyleIdx="0" presStyleCnt="4"/>
      <dgm:spPr/>
    </dgm:pt>
    <dgm:pt modelId="{CFFD6341-BC4F-4DE7-9242-CEC4397F7F47}" type="pres">
      <dgm:prSet presAssocID="{8F86C100-3695-4C2B-973E-5746F6CF2847}" presName="connTx" presStyleLbl="parChTrans1D2" presStyleIdx="0" presStyleCnt="4"/>
      <dgm:spPr/>
    </dgm:pt>
    <dgm:pt modelId="{BDE556EA-132E-4640-BE31-559126B4E9D4}" type="pres">
      <dgm:prSet presAssocID="{0C87E789-0C30-4B61-A1DF-543D037ED2EB}" presName="root2" presStyleCnt="0"/>
      <dgm:spPr/>
    </dgm:pt>
    <dgm:pt modelId="{780EA729-372C-48A7-939B-2A6791472CAA}" type="pres">
      <dgm:prSet presAssocID="{0C87E789-0C30-4B61-A1DF-543D037ED2EB}" presName="LevelTwoTextNode" presStyleLbl="node2" presStyleIdx="0" presStyleCnt="4" custScaleX="3518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FCF815-400D-4A8C-93CD-58EEFDF5E0A4}" type="pres">
      <dgm:prSet presAssocID="{0C87E789-0C30-4B61-A1DF-543D037ED2EB}" presName="level3hierChild" presStyleCnt="0"/>
      <dgm:spPr/>
    </dgm:pt>
    <dgm:pt modelId="{5D71DC18-0484-4399-93D9-7A620C024D28}" type="pres">
      <dgm:prSet presAssocID="{59C3A930-A51A-4484-822A-B6C4C058F12D}" presName="conn2-1" presStyleLbl="parChTrans1D2" presStyleIdx="1" presStyleCnt="4"/>
      <dgm:spPr/>
    </dgm:pt>
    <dgm:pt modelId="{7EEAF751-BB11-4DA0-946B-64552723F09F}" type="pres">
      <dgm:prSet presAssocID="{59C3A930-A51A-4484-822A-B6C4C058F12D}" presName="connTx" presStyleLbl="parChTrans1D2" presStyleIdx="1" presStyleCnt="4"/>
      <dgm:spPr/>
    </dgm:pt>
    <dgm:pt modelId="{75E9EE18-36B1-4902-8339-9CB0106F5ABD}" type="pres">
      <dgm:prSet presAssocID="{B640B109-6254-47E8-A70D-F33A6D92DDB1}" presName="root2" presStyleCnt="0"/>
      <dgm:spPr/>
    </dgm:pt>
    <dgm:pt modelId="{832A690C-A773-419C-911E-BB518041DE56}" type="pres">
      <dgm:prSet presAssocID="{B640B109-6254-47E8-A70D-F33A6D92DDB1}" presName="LevelTwoTextNode" presStyleLbl="node2" presStyleIdx="1" presStyleCnt="4" custScaleX="3518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11F621-6D3E-43A0-849E-BBD5147EAA3B}" type="pres">
      <dgm:prSet presAssocID="{B640B109-6254-47E8-A70D-F33A6D92DDB1}" presName="level3hierChild" presStyleCnt="0"/>
      <dgm:spPr/>
    </dgm:pt>
    <dgm:pt modelId="{338D0702-8D54-413F-A46E-AC8EFF8333B9}" type="pres">
      <dgm:prSet presAssocID="{F9A60CE7-786E-470F-BEE1-F360D500393C}" presName="conn2-1" presStyleLbl="parChTrans1D2" presStyleIdx="2" presStyleCnt="4"/>
      <dgm:spPr/>
    </dgm:pt>
    <dgm:pt modelId="{A48A5FC6-86F4-402A-946F-AE1283EFE136}" type="pres">
      <dgm:prSet presAssocID="{F9A60CE7-786E-470F-BEE1-F360D500393C}" presName="connTx" presStyleLbl="parChTrans1D2" presStyleIdx="2" presStyleCnt="4"/>
      <dgm:spPr/>
    </dgm:pt>
    <dgm:pt modelId="{F4D4D495-61FF-41A5-8B9B-D3236AA8E79F}" type="pres">
      <dgm:prSet presAssocID="{00F48D41-1E75-44AB-B8FA-8C4362B53A89}" presName="root2" presStyleCnt="0"/>
      <dgm:spPr/>
    </dgm:pt>
    <dgm:pt modelId="{E91AB791-E986-4FA5-8F46-1BA0834C3812}" type="pres">
      <dgm:prSet presAssocID="{00F48D41-1E75-44AB-B8FA-8C4362B53A89}" presName="LevelTwoTextNode" presStyleLbl="node2" presStyleIdx="2" presStyleCnt="4" custScaleX="3518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7DEADD-59F0-455E-B2E8-9ECB71226B5B}" type="pres">
      <dgm:prSet presAssocID="{00F48D41-1E75-44AB-B8FA-8C4362B53A89}" presName="level3hierChild" presStyleCnt="0"/>
      <dgm:spPr/>
    </dgm:pt>
    <dgm:pt modelId="{2B5AC683-F42B-4163-BA35-9FA5A537E0D9}" type="pres">
      <dgm:prSet presAssocID="{9E550EAA-609D-4550-8B4D-35991CB6D417}" presName="conn2-1" presStyleLbl="parChTrans1D2" presStyleIdx="3" presStyleCnt="4"/>
      <dgm:spPr/>
    </dgm:pt>
    <dgm:pt modelId="{F164BA27-DDDE-47E8-A393-331A012F2229}" type="pres">
      <dgm:prSet presAssocID="{9E550EAA-609D-4550-8B4D-35991CB6D417}" presName="connTx" presStyleLbl="parChTrans1D2" presStyleIdx="3" presStyleCnt="4"/>
      <dgm:spPr/>
    </dgm:pt>
    <dgm:pt modelId="{68D3FF1F-E8B0-4BB1-A693-12ACEB1C3F2B}" type="pres">
      <dgm:prSet presAssocID="{8091A62E-4A91-4238-B793-F4E5E687B269}" presName="root2" presStyleCnt="0"/>
      <dgm:spPr/>
    </dgm:pt>
    <dgm:pt modelId="{CBCA2149-F491-41BC-80E3-3CE3D7292D35}" type="pres">
      <dgm:prSet presAssocID="{8091A62E-4A91-4238-B793-F4E5E687B269}" presName="LevelTwoTextNode" presStyleLbl="node2" presStyleIdx="3" presStyleCnt="4" custScaleX="3518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A90D13-3F10-425E-B4C2-CDA5DD3EF848}" type="pres">
      <dgm:prSet presAssocID="{8091A62E-4A91-4238-B793-F4E5E687B269}" presName="level3hierChild" presStyleCnt="0"/>
      <dgm:spPr/>
    </dgm:pt>
  </dgm:ptLst>
  <dgm:cxnLst>
    <dgm:cxn modelId="{95BB50B5-541C-4AD3-86BA-182212B57AFB}" srcId="{4E78889F-8B9B-4AD5-8646-9016959686BF}" destId="{8091A62E-4A91-4238-B793-F4E5E687B269}" srcOrd="3" destOrd="0" parTransId="{9E550EAA-609D-4550-8B4D-35991CB6D417}" sibTransId="{E6622284-4996-4608-812D-57CAC524D152}"/>
    <dgm:cxn modelId="{AA41DB55-185B-4685-88EE-6DAEFF999300}" srcId="{4E78889F-8B9B-4AD5-8646-9016959686BF}" destId="{B640B109-6254-47E8-A70D-F33A6D92DDB1}" srcOrd="1" destOrd="0" parTransId="{59C3A930-A51A-4484-822A-B6C4C058F12D}" sibTransId="{1D14367B-6EB7-4AA6-94E7-5C063A4E1DCE}"/>
    <dgm:cxn modelId="{480B65A2-140D-46A3-A7FD-471B84A7599B}" type="presOf" srcId="{F9A60CE7-786E-470F-BEE1-F360D500393C}" destId="{A48A5FC6-86F4-402A-946F-AE1283EFE136}" srcOrd="1" destOrd="0" presId="urn:microsoft.com/office/officeart/2005/8/layout/hierarchy2"/>
    <dgm:cxn modelId="{815536E7-2DB0-4170-999B-75A9B7FDCDC5}" srcId="{4E78889F-8B9B-4AD5-8646-9016959686BF}" destId="{00F48D41-1E75-44AB-B8FA-8C4362B53A89}" srcOrd="2" destOrd="0" parTransId="{F9A60CE7-786E-470F-BEE1-F360D500393C}" sibTransId="{1BB4258B-7C77-4855-B7B8-6440EF361C93}"/>
    <dgm:cxn modelId="{22BE2320-2BD8-468B-871E-E1F1E5776B28}" type="presOf" srcId="{F9A60CE7-786E-470F-BEE1-F360D500393C}" destId="{338D0702-8D54-413F-A46E-AC8EFF8333B9}" srcOrd="0" destOrd="0" presId="urn:microsoft.com/office/officeart/2005/8/layout/hierarchy2"/>
    <dgm:cxn modelId="{733316B4-03FD-4BF0-B60A-4555D14B392C}" type="presOf" srcId="{78AAC6CD-F843-4358-9B93-93F4BCFEF481}" destId="{E5CF0415-AECA-45C8-8783-796DFC34C17F}" srcOrd="0" destOrd="0" presId="urn:microsoft.com/office/officeart/2005/8/layout/hierarchy2"/>
    <dgm:cxn modelId="{57E821EC-8B40-45C6-AA45-913B65B779DA}" srcId="{78AAC6CD-F843-4358-9B93-93F4BCFEF481}" destId="{4E78889F-8B9B-4AD5-8646-9016959686BF}" srcOrd="0" destOrd="0" parTransId="{4A442BA4-3446-425A-851B-CC061548E85F}" sibTransId="{B9F07FCB-154C-4DBE-8D9B-16BA7DDDA65B}"/>
    <dgm:cxn modelId="{130FAE94-363E-412B-9EE1-CAE3AC4F11B6}" type="presOf" srcId="{8091A62E-4A91-4238-B793-F4E5E687B269}" destId="{CBCA2149-F491-41BC-80E3-3CE3D7292D35}" srcOrd="0" destOrd="0" presId="urn:microsoft.com/office/officeart/2005/8/layout/hierarchy2"/>
    <dgm:cxn modelId="{91A4CC2B-90C5-4F65-A776-11D797ADAD41}" type="presOf" srcId="{4E78889F-8B9B-4AD5-8646-9016959686BF}" destId="{6DE7DC61-2130-40E7-B35D-2FAF31535047}" srcOrd="0" destOrd="0" presId="urn:microsoft.com/office/officeart/2005/8/layout/hierarchy2"/>
    <dgm:cxn modelId="{10439550-8896-4338-BFAD-F7CAB933F9F8}" type="presOf" srcId="{59C3A930-A51A-4484-822A-B6C4C058F12D}" destId="{5D71DC18-0484-4399-93D9-7A620C024D28}" srcOrd="0" destOrd="0" presId="urn:microsoft.com/office/officeart/2005/8/layout/hierarchy2"/>
    <dgm:cxn modelId="{38A48331-4157-4CAD-902B-5771D8307AF7}" type="presOf" srcId="{59C3A930-A51A-4484-822A-B6C4C058F12D}" destId="{7EEAF751-BB11-4DA0-946B-64552723F09F}" srcOrd="1" destOrd="0" presId="urn:microsoft.com/office/officeart/2005/8/layout/hierarchy2"/>
    <dgm:cxn modelId="{598E4998-CFEB-4A05-A5A7-1B135142008A}" type="presOf" srcId="{9E550EAA-609D-4550-8B4D-35991CB6D417}" destId="{F164BA27-DDDE-47E8-A393-331A012F2229}" srcOrd="1" destOrd="0" presId="urn:microsoft.com/office/officeart/2005/8/layout/hierarchy2"/>
    <dgm:cxn modelId="{BCA5AF97-3EDD-4F8D-B83B-353F78CF853C}" type="presOf" srcId="{B640B109-6254-47E8-A70D-F33A6D92DDB1}" destId="{832A690C-A773-419C-911E-BB518041DE56}" srcOrd="0" destOrd="0" presId="urn:microsoft.com/office/officeart/2005/8/layout/hierarchy2"/>
    <dgm:cxn modelId="{B9263D16-16EC-4783-B03B-84FDE874365F}" srcId="{4E78889F-8B9B-4AD5-8646-9016959686BF}" destId="{0C87E789-0C30-4B61-A1DF-543D037ED2EB}" srcOrd="0" destOrd="0" parTransId="{8F86C100-3695-4C2B-973E-5746F6CF2847}" sibTransId="{A8EB4DFF-2787-4E53-B490-7440307FA224}"/>
    <dgm:cxn modelId="{28BDC01A-53FE-4747-9140-E139E2F5CD1C}" type="presOf" srcId="{0C87E789-0C30-4B61-A1DF-543D037ED2EB}" destId="{780EA729-372C-48A7-939B-2A6791472CAA}" srcOrd="0" destOrd="0" presId="urn:microsoft.com/office/officeart/2005/8/layout/hierarchy2"/>
    <dgm:cxn modelId="{C4D5F189-16D5-4CF0-9CA3-96967D2B2961}" type="presOf" srcId="{8F86C100-3695-4C2B-973E-5746F6CF2847}" destId="{CFFD6341-BC4F-4DE7-9242-CEC4397F7F47}" srcOrd="1" destOrd="0" presId="urn:microsoft.com/office/officeart/2005/8/layout/hierarchy2"/>
    <dgm:cxn modelId="{F47F35ED-1D9F-4576-9A87-68AC56321D86}" type="presOf" srcId="{00F48D41-1E75-44AB-B8FA-8C4362B53A89}" destId="{E91AB791-E986-4FA5-8F46-1BA0834C3812}" srcOrd="0" destOrd="0" presId="urn:microsoft.com/office/officeart/2005/8/layout/hierarchy2"/>
    <dgm:cxn modelId="{D2AAFE5A-F0E3-4C3C-BB88-588544881844}" type="presOf" srcId="{8F86C100-3695-4C2B-973E-5746F6CF2847}" destId="{F671FD06-CF37-49D2-855E-C9FD1F1497E5}" srcOrd="0" destOrd="0" presId="urn:microsoft.com/office/officeart/2005/8/layout/hierarchy2"/>
    <dgm:cxn modelId="{DA3A7EE4-B88E-42C2-9BF3-2B5673797ADA}" type="presOf" srcId="{9E550EAA-609D-4550-8B4D-35991CB6D417}" destId="{2B5AC683-F42B-4163-BA35-9FA5A537E0D9}" srcOrd="0" destOrd="0" presId="urn:microsoft.com/office/officeart/2005/8/layout/hierarchy2"/>
    <dgm:cxn modelId="{D5B15A7C-BFB2-47A4-9BE4-FF1ED71FD675}" type="presParOf" srcId="{E5CF0415-AECA-45C8-8783-796DFC34C17F}" destId="{94FBE0E3-BC6B-4F2F-8A88-46C498E14BAD}" srcOrd="0" destOrd="0" presId="urn:microsoft.com/office/officeart/2005/8/layout/hierarchy2"/>
    <dgm:cxn modelId="{A38F8418-F350-4AAA-95F4-579032BF53CB}" type="presParOf" srcId="{94FBE0E3-BC6B-4F2F-8A88-46C498E14BAD}" destId="{6DE7DC61-2130-40E7-B35D-2FAF31535047}" srcOrd="0" destOrd="0" presId="urn:microsoft.com/office/officeart/2005/8/layout/hierarchy2"/>
    <dgm:cxn modelId="{6917B555-49AF-4B0B-A44C-BD6F8A413613}" type="presParOf" srcId="{94FBE0E3-BC6B-4F2F-8A88-46C498E14BAD}" destId="{8B796164-A846-41E1-B99F-982736DE9FF2}" srcOrd="1" destOrd="0" presId="urn:microsoft.com/office/officeart/2005/8/layout/hierarchy2"/>
    <dgm:cxn modelId="{D46072FE-C548-426D-8842-F6AFF66D6218}" type="presParOf" srcId="{8B796164-A846-41E1-B99F-982736DE9FF2}" destId="{F671FD06-CF37-49D2-855E-C9FD1F1497E5}" srcOrd="0" destOrd="0" presId="urn:microsoft.com/office/officeart/2005/8/layout/hierarchy2"/>
    <dgm:cxn modelId="{3370FF59-E632-4106-A645-7AFE897E7153}" type="presParOf" srcId="{F671FD06-CF37-49D2-855E-C9FD1F1497E5}" destId="{CFFD6341-BC4F-4DE7-9242-CEC4397F7F47}" srcOrd="0" destOrd="0" presId="urn:microsoft.com/office/officeart/2005/8/layout/hierarchy2"/>
    <dgm:cxn modelId="{74C81F14-E146-4B84-9EEE-2F775224402D}" type="presParOf" srcId="{8B796164-A846-41E1-B99F-982736DE9FF2}" destId="{BDE556EA-132E-4640-BE31-559126B4E9D4}" srcOrd="1" destOrd="0" presId="urn:microsoft.com/office/officeart/2005/8/layout/hierarchy2"/>
    <dgm:cxn modelId="{1D750AF6-2B00-4C6F-AEE6-845E931BB1E9}" type="presParOf" srcId="{BDE556EA-132E-4640-BE31-559126B4E9D4}" destId="{780EA729-372C-48A7-939B-2A6791472CAA}" srcOrd="0" destOrd="0" presId="urn:microsoft.com/office/officeart/2005/8/layout/hierarchy2"/>
    <dgm:cxn modelId="{7CF28763-7FDF-46DE-AF01-1AFCED018C2A}" type="presParOf" srcId="{BDE556EA-132E-4640-BE31-559126B4E9D4}" destId="{F0FCF815-400D-4A8C-93CD-58EEFDF5E0A4}" srcOrd="1" destOrd="0" presId="urn:microsoft.com/office/officeart/2005/8/layout/hierarchy2"/>
    <dgm:cxn modelId="{76E05FFF-EBCB-4364-8DD4-5FF9419216AF}" type="presParOf" srcId="{8B796164-A846-41E1-B99F-982736DE9FF2}" destId="{5D71DC18-0484-4399-93D9-7A620C024D28}" srcOrd="2" destOrd="0" presId="urn:microsoft.com/office/officeart/2005/8/layout/hierarchy2"/>
    <dgm:cxn modelId="{AB032719-9B04-4E1B-977C-D280CE2E1714}" type="presParOf" srcId="{5D71DC18-0484-4399-93D9-7A620C024D28}" destId="{7EEAF751-BB11-4DA0-946B-64552723F09F}" srcOrd="0" destOrd="0" presId="urn:microsoft.com/office/officeart/2005/8/layout/hierarchy2"/>
    <dgm:cxn modelId="{8401FD73-2585-4FF5-A3D0-5F98868FC9D0}" type="presParOf" srcId="{8B796164-A846-41E1-B99F-982736DE9FF2}" destId="{75E9EE18-36B1-4902-8339-9CB0106F5ABD}" srcOrd="3" destOrd="0" presId="urn:microsoft.com/office/officeart/2005/8/layout/hierarchy2"/>
    <dgm:cxn modelId="{E414B239-BD89-42F4-8B1F-1CA28C8E0770}" type="presParOf" srcId="{75E9EE18-36B1-4902-8339-9CB0106F5ABD}" destId="{832A690C-A773-419C-911E-BB518041DE56}" srcOrd="0" destOrd="0" presId="urn:microsoft.com/office/officeart/2005/8/layout/hierarchy2"/>
    <dgm:cxn modelId="{FCC3E1EB-758C-4200-8A6E-BE194A110940}" type="presParOf" srcId="{75E9EE18-36B1-4902-8339-9CB0106F5ABD}" destId="{BF11F621-6D3E-43A0-849E-BBD5147EAA3B}" srcOrd="1" destOrd="0" presId="urn:microsoft.com/office/officeart/2005/8/layout/hierarchy2"/>
    <dgm:cxn modelId="{AAF368D9-8668-4A92-B1D5-8595B07B8873}" type="presParOf" srcId="{8B796164-A846-41E1-B99F-982736DE9FF2}" destId="{338D0702-8D54-413F-A46E-AC8EFF8333B9}" srcOrd="4" destOrd="0" presId="urn:microsoft.com/office/officeart/2005/8/layout/hierarchy2"/>
    <dgm:cxn modelId="{F3AA502E-FD2E-45C1-83DD-9314F4887DF2}" type="presParOf" srcId="{338D0702-8D54-413F-A46E-AC8EFF8333B9}" destId="{A48A5FC6-86F4-402A-946F-AE1283EFE136}" srcOrd="0" destOrd="0" presId="urn:microsoft.com/office/officeart/2005/8/layout/hierarchy2"/>
    <dgm:cxn modelId="{FC229A91-23DD-4003-AC88-50B2AAE7124E}" type="presParOf" srcId="{8B796164-A846-41E1-B99F-982736DE9FF2}" destId="{F4D4D495-61FF-41A5-8B9B-D3236AA8E79F}" srcOrd="5" destOrd="0" presId="urn:microsoft.com/office/officeart/2005/8/layout/hierarchy2"/>
    <dgm:cxn modelId="{AED88AC9-E37D-4392-A3D6-6B1CEBB35710}" type="presParOf" srcId="{F4D4D495-61FF-41A5-8B9B-D3236AA8E79F}" destId="{E91AB791-E986-4FA5-8F46-1BA0834C3812}" srcOrd="0" destOrd="0" presId="urn:microsoft.com/office/officeart/2005/8/layout/hierarchy2"/>
    <dgm:cxn modelId="{6FEB81B0-E305-49C4-916F-26C14AF3B170}" type="presParOf" srcId="{F4D4D495-61FF-41A5-8B9B-D3236AA8E79F}" destId="{3A7DEADD-59F0-455E-B2E8-9ECB71226B5B}" srcOrd="1" destOrd="0" presId="urn:microsoft.com/office/officeart/2005/8/layout/hierarchy2"/>
    <dgm:cxn modelId="{D7E6AB07-2954-4046-A165-0A33F5B66E3E}" type="presParOf" srcId="{8B796164-A846-41E1-B99F-982736DE9FF2}" destId="{2B5AC683-F42B-4163-BA35-9FA5A537E0D9}" srcOrd="6" destOrd="0" presId="urn:microsoft.com/office/officeart/2005/8/layout/hierarchy2"/>
    <dgm:cxn modelId="{8480B5A2-58D2-4241-B108-BB9705E0EC50}" type="presParOf" srcId="{2B5AC683-F42B-4163-BA35-9FA5A537E0D9}" destId="{F164BA27-DDDE-47E8-A393-331A012F2229}" srcOrd="0" destOrd="0" presId="urn:microsoft.com/office/officeart/2005/8/layout/hierarchy2"/>
    <dgm:cxn modelId="{CF867E19-4499-4308-8140-185659550FB6}" type="presParOf" srcId="{8B796164-A846-41E1-B99F-982736DE9FF2}" destId="{68D3FF1F-E8B0-4BB1-A693-12ACEB1C3F2B}" srcOrd="7" destOrd="0" presId="urn:microsoft.com/office/officeart/2005/8/layout/hierarchy2"/>
    <dgm:cxn modelId="{AC538685-51D0-4941-85D2-74100A9F895C}" type="presParOf" srcId="{68D3FF1F-E8B0-4BB1-A693-12ACEB1C3F2B}" destId="{CBCA2149-F491-41BC-80E3-3CE3D7292D35}" srcOrd="0" destOrd="0" presId="urn:microsoft.com/office/officeart/2005/8/layout/hierarchy2"/>
    <dgm:cxn modelId="{0C0D9695-F961-493E-BDE1-40CA92409285}" type="presParOf" srcId="{68D3FF1F-E8B0-4BB1-A693-12ACEB1C3F2B}" destId="{1AA90D13-3F10-425E-B4C2-CDA5DD3EF8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443F1-F0D4-40B8-9FBA-D5BD4EAA8471}">
      <dsp:nvSpPr>
        <dsp:cNvPr id="0" name=""/>
        <dsp:cNvSpPr/>
      </dsp:nvSpPr>
      <dsp:spPr>
        <a:xfrm>
          <a:off x="9526647" y="2724457"/>
          <a:ext cx="1065384" cy="5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523"/>
              </a:lnTo>
              <a:lnTo>
                <a:pt x="1065384" y="345523"/>
              </a:lnTo>
              <a:lnTo>
                <a:pt x="1065384" y="50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D900E-873E-49B2-BAD1-74EC728ED640}">
      <dsp:nvSpPr>
        <dsp:cNvPr id="0" name=""/>
        <dsp:cNvSpPr/>
      </dsp:nvSpPr>
      <dsp:spPr>
        <a:xfrm>
          <a:off x="8461263" y="4338514"/>
          <a:ext cx="2130768" cy="5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523"/>
              </a:lnTo>
              <a:lnTo>
                <a:pt x="2130768" y="345523"/>
              </a:lnTo>
              <a:lnTo>
                <a:pt x="2130768" y="5070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A3E797-CFD1-4FA5-A5EA-F0C1F9CEFA31}">
      <dsp:nvSpPr>
        <dsp:cNvPr id="0" name=""/>
        <dsp:cNvSpPr/>
      </dsp:nvSpPr>
      <dsp:spPr>
        <a:xfrm>
          <a:off x="8415543" y="4338514"/>
          <a:ext cx="91440" cy="507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0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550D2-A7BF-4E57-AAAE-8A6CCA3032DB}">
      <dsp:nvSpPr>
        <dsp:cNvPr id="0" name=""/>
        <dsp:cNvSpPr/>
      </dsp:nvSpPr>
      <dsp:spPr>
        <a:xfrm>
          <a:off x="6330495" y="4338514"/>
          <a:ext cx="2130768" cy="507026"/>
        </a:xfrm>
        <a:custGeom>
          <a:avLst/>
          <a:gdLst/>
          <a:ahLst/>
          <a:cxnLst/>
          <a:rect l="0" t="0" r="0" b="0"/>
          <a:pathLst>
            <a:path>
              <a:moveTo>
                <a:pt x="2130768" y="0"/>
              </a:moveTo>
              <a:lnTo>
                <a:pt x="2130768" y="345523"/>
              </a:lnTo>
              <a:lnTo>
                <a:pt x="0" y="345523"/>
              </a:lnTo>
              <a:lnTo>
                <a:pt x="0" y="5070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A46B7-5EE4-42A6-9B47-9645D42233F8}">
      <dsp:nvSpPr>
        <dsp:cNvPr id="0" name=""/>
        <dsp:cNvSpPr/>
      </dsp:nvSpPr>
      <dsp:spPr>
        <a:xfrm>
          <a:off x="8461263" y="2724457"/>
          <a:ext cx="1065384" cy="507026"/>
        </a:xfrm>
        <a:custGeom>
          <a:avLst/>
          <a:gdLst/>
          <a:ahLst/>
          <a:cxnLst/>
          <a:rect l="0" t="0" r="0" b="0"/>
          <a:pathLst>
            <a:path>
              <a:moveTo>
                <a:pt x="1065384" y="0"/>
              </a:moveTo>
              <a:lnTo>
                <a:pt x="1065384" y="345523"/>
              </a:lnTo>
              <a:lnTo>
                <a:pt x="0" y="345523"/>
              </a:lnTo>
              <a:lnTo>
                <a:pt x="0" y="50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5069A-B6A9-41AB-A0B4-B47FBF7A1388}">
      <dsp:nvSpPr>
        <dsp:cNvPr id="0" name=""/>
        <dsp:cNvSpPr/>
      </dsp:nvSpPr>
      <dsp:spPr>
        <a:xfrm>
          <a:off x="6863187" y="1110400"/>
          <a:ext cx="2663460" cy="5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523"/>
              </a:lnTo>
              <a:lnTo>
                <a:pt x="2663460" y="345523"/>
              </a:lnTo>
              <a:lnTo>
                <a:pt x="2663460" y="50702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67738-7610-4E62-A024-8F717173A3F7}">
      <dsp:nvSpPr>
        <dsp:cNvPr id="0" name=""/>
        <dsp:cNvSpPr/>
      </dsp:nvSpPr>
      <dsp:spPr>
        <a:xfrm>
          <a:off x="4199726" y="2724457"/>
          <a:ext cx="2130768" cy="5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523"/>
              </a:lnTo>
              <a:lnTo>
                <a:pt x="2130768" y="345523"/>
              </a:lnTo>
              <a:lnTo>
                <a:pt x="2130768" y="50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60964-1387-4134-A86C-C653B280AB14}">
      <dsp:nvSpPr>
        <dsp:cNvPr id="0" name=""/>
        <dsp:cNvSpPr/>
      </dsp:nvSpPr>
      <dsp:spPr>
        <a:xfrm>
          <a:off x="4154006" y="2724457"/>
          <a:ext cx="91440" cy="507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6266B-457E-4C38-B34B-B7DF9C2C8B50}">
      <dsp:nvSpPr>
        <dsp:cNvPr id="0" name=""/>
        <dsp:cNvSpPr/>
      </dsp:nvSpPr>
      <dsp:spPr>
        <a:xfrm>
          <a:off x="2068958" y="4338514"/>
          <a:ext cx="1065384" cy="5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523"/>
              </a:lnTo>
              <a:lnTo>
                <a:pt x="1065384" y="345523"/>
              </a:lnTo>
              <a:lnTo>
                <a:pt x="1065384" y="5070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66FCC-C08D-44B2-9C84-D6F0D2B6EDDC}">
      <dsp:nvSpPr>
        <dsp:cNvPr id="0" name=""/>
        <dsp:cNvSpPr/>
      </dsp:nvSpPr>
      <dsp:spPr>
        <a:xfrm>
          <a:off x="1003573" y="4338514"/>
          <a:ext cx="1065384" cy="507026"/>
        </a:xfrm>
        <a:custGeom>
          <a:avLst/>
          <a:gdLst/>
          <a:ahLst/>
          <a:cxnLst/>
          <a:rect l="0" t="0" r="0" b="0"/>
          <a:pathLst>
            <a:path>
              <a:moveTo>
                <a:pt x="1065384" y="0"/>
              </a:moveTo>
              <a:lnTo>
                <a:pt x="1065384" y="345523"/>
              </a:lnTo>
              <a:lnTo>
                <a:pt x="0" y="345523"/>
              </a:lnTo>
              <a:lnTo>
                <a:pt x="0" y="50702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E12D8-AE8F-4C38-A729-40302CE83FB3}">
      <dsp:nvSpPr>
        <dsp:cNvPr id="0" name=""/>
        <dsp:cNvSpPr/>
      </dsp:nvSpPr>
      <dsp:spPr>
        <a:xfrm>
          <a:off x="2068958" y="2724457"/>
          <a:ext cx="2130768" cy="507026"/>
        </a:xfrm>
        <a:custGeom>
          <a:avLst/>
          <a:gdLst/>
          <a:ahLst/>
          <a:cxnLst/>
          <a:rect l="0" t="0" r="0" b="0"/>
          <a:pathLst>
            <a:path>
              <a:moveTo>
                <a:pt x="2130768" y="0"/>
              </a:moveTo>
              <a:lnTo>
                <a:pt x="2130768" y="345523"/>
              </a:lnTo>
              <a:lnTo>
                <a:pt x="0" y="345523"/>
              </a:lnTo>
              <a:lnTo>
                <a:pt x="0" y="50702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78938E-DCDB-416C-A607-6E85FFC2D6C9}">
      <dsp:nvSpPr>
        <dsp:cNvPr id="0" name=""/>
        <dsp:cNvSpPr/>
      </dsp:nvSpPr>
      <dsp:spPr>
        <a:xfrm>
          <a:off x="4199726" y="1110400"/>
          <a:ext cx="2663460" cy="507026"/>
        </a:xfrm>
        <a:custGeom>
          <a:avLst/>
          <a:gdLst/>
          <a:ahLst/>
          <a:cxnLst/>
          <a:rect l="0" t="0" r="0" b="0"/>
          <a:pathLst>
            <a:path>
              <a:moveTo>
                <a:pt x="2663460" y="0"/>
              </a:moveTo>
              <a:lnTo>
                <a:pt x="2663460" y="345523"/>
              </a:lnTo>
              <a:lnTo>
                <a:pt x="0" y="345523"/>
              </a:lnTo>
              <a:lnTo>
                <a:pt x="0" y="50702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75264-0F53-4CD8-8117-6CCB128D6F2C}">
      <dsp:nvSpPr>
        <dsp:cNvPr id="0" name=""/>
        <dsp:cNvSpPr/>
      </dsp:nvSpPr>
      <dsp:spPr>
        <a:xfrm>
          <a:off x="5991509" y="3369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667B7C-8841-4D1A-B3FC-159362E9D6AB}">
      <dsp:nvSpPr>
        <dsp:cNvPr id="0" name=""/>
        <dsp:cNvSpPr/>
      </dsp:nvSpPr>
      <dsp:spPr>
        <a:xfrm>
          <a:off x="6185215" y="187390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6217639" y="219814"/>
        <a:ext cx="1678508" cy="1042183"/>
      </dsp:txXfrm>
    </dsp:sp>
    <dsp:sp modelId="{AE05AEA5-ABE3-40A5-AC43-F811E4C9576F}">
      <dsp:nvSpPr>
        <dsp:cNvPr id="0" name=""/>
        <dsp:cNvSpPr/>
      </dsp:nvSpPr>
      <dsp:spPr>
        <a:xfrm>
          <a:off x="3328048" y="1617426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026738-22FF-4F7E-9CE0-BCA68FF52BB9}">
      <dsp:nvSpPr>
        <dsp:cNvPr id="0" name=""/>
        <dsp:cNvSpPr/>
      </dsp:nvSpPr>
      <dsp:spPr>
        <a:xfrm>
          <a:off x="3521754" y="1801447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Based on Channel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3554178" y="1833871"/>
        <a:ext cx="1678508" cy="1042183"/>
      </dsp:txXfrm>
    </dsp:sp>
    <dsp:sp modelId="{56E1E3DD-D65C-46B3-B69F-D6622194F6AD}">
      <dsp:nvSpPr>
        <dsp:cNvPr id="0" name=""/>
        <dsp:cNvSpPr/>
      </dsp:nvSpPr>
      <dsp:spPr>
        <a:xfrm>
          <a:off x="1197280" y="3231483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B49958-9CDE-4074-8165-D6CB598D8BCE}">
      <dsp:nvSpPr>
        <dsp:cNvPr id="0" name=""/>
        <dsp:cNvSpPr/>
      </dsp:nvSpPr>
      <dsp:spPr>
        <a:xfrm>
          <a:off x="1390986" y="3415504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Verbal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1423410" y="3447928"/>
        <a:ext cx="1678508" cy="1042183"/>
      </dsp:txXfrm>
    </dsp:sp>
    <dsp:sp modelId="{D6C4E249-9E75-497B-A7A2-73EC5D4D8267}">
      <dsp:nvSpPr>
        <dsp:cNvPr id="0" name=""/>
        <dsp:cNvSpPr/>
      </dsp:nvSpPr>
      <dsp:spPr>
        <a:xfrm>
          <a:off x="131895" y="4845540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5A70A8-F846-46D7-B64E-B3246744D6F3}">
      <dsp:nvSpPr>
        <dsp:cNvPr id="0" name=""/>
        <dsp:cNvSpPr/>
      </dsp:nvSpPr>
      <dsp:spPr>
        <a:xfrm>
          <a:off x="325602" y="5029561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Oral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358026" y="5061985"/>
        <a:ext cx="1678508" cy="1042183"/>
      </dsp:txXfrm>
    </dsp:sp>
    <dsp:sp modelId="{BDC89A83-C49D-466B-AA53-7263535F82A3}">
      <dsp:nvSpPr>
        <dsp:cNvPr id="0" name=""/>
        <dsp:cNvSpPr/>
      </dsp:nvSpPr>
      <dsp:spPr>
        <a:xfrm>
          <a:off x="2262664" y="4845540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FDC412-8A0E-467E-9F7B-2BD7FAFA8B20}">
      <dsp:nvSpPr>
        <dsp:cNvPr id="0" name=""/>
        <dsp:cNvSpPr/>
      </dsp:nvSpPr>
      <dsp:spPr>
        <a:xfrm>
          <a:off x="2456370" y="5029561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Written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2488794" y="5061985"/>
        <a:ext cx="1678508" cy="1042183"/>
      </dsp:txXfrm>
    </dsp:sp>
    <dsp:sp modelId="{39DCBA91-BEEB-4CD5-9CE5-D8F70CBB6E0D}">
      <dsp:nvSpPr>
        <dsp:cNvPr id="0" name=""/>
        <dsp:cNvSpPr/>
      </dsp:nvSpPr>
      <dsp:spPr>
        <a:xfrm>
          <a:off x="3328048" y="3231483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D652B4-61E3-4860-93EC-F37550D15744}">
      <dsp:nvSpPr>
        <dsp:cNvPr id="0" name=""/>
        <dsp:cNvSpPr/>
      </dsp:nvSpPr>
      <dsp:spPr>
        <a:xfrm>
          <a:off x="3521754" y="3415504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Non-verbal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3554178" y="3447928"/>
        <a:ext cx="1678508" cy="1042183"/>
      </dsp:txXfrm>
    </dsp:sp>
    <dsp:sp modelId="{12A85E8A-E1A9-4A7C-B05B-6D979F587263}">
      <dsp:nvSpPr>
        <dsp:cNvPr id="0" name=""/>
        <dsp:cNvSpPr/>
      </dsp:nvSpPr>
      <dsp:spPr>
        <a:xfrm>
          <a:off x="5458816" y="3231483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94C8B5-8BD3-4346-B597-1C5FFEB2B8F7}">
      <dsp:nvSpPr>
        <dsp:cNvPr id="0" name=""/>
        <dsp:cNvSpPr/>
      </dsp:nvSpPr>
      <dsp:spPr>
        <a:xfrm>
          <a:off x="5652523" y="3415504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Visual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5684947" y="3447928"/>
        <a:ext cx="1678508" cy="1042183"/>
      </dsp:txXfrm>
    </dsp:sp>
    <dsp:sp modelId="{23940868-7495-4068-91EB-6429F94FC45F}">
      <dsp:nvSpPr>
        <dsp:cNvPr id="0" name=""/>
        <dsp:cNvSpPr/>
      </dsp:nvSpPr>
      <dsp:spPr>
        <a:xfrm>
          <a:off x="8654969" y="1617426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DA6DD0-D779-45F5-9F14-F6854E835F29}">
      <dsp:nvSpPr>
        <dsp:cNvPr id="0" name=""/>
        <dsp:cNvSpPr/>
      </dsp:nvSpPr>
      <dsp:spPr>
        <a:xfrm>
          <a:off x="8848675" y="1801447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Based on Purpose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8881099" y="1833871"/>
        <a:ext cx="1678508" cy="1042183"/>
      </dsp:txXfrm>
    </dsp:sp>
    <dsp:sp modelId="{A04E70AC-9F25-4C63-A6EE-587CC9478917}">
      <dsp:nvSpPr>
        <dsp:cNvPr id="0" name=""/>
        <dsp:cNvSpPr/>
      </dsp:nvSpPr>
      <dsp:spPr>
        <a:xfrm>
          <a:off x="7589585" y="3231483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10FE7F-BF9A-4076-9511-6AADCBFE42E0}">
      <dsp:nvSpPr>
        <dsp:cNvPr id="0" name=""/>
        <dsp:cNvSpPr/>
      </dsp:nvSpPr>
      <dsp:spPr>
        <a:xfrm>
          <a:off x="7783291" y="3415504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Formal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7815715" y="3447928"/>
        <a:ext cx="1678508" cy="1042183"/>
      </dsp:txXfrm>
    </dsp:sp>
    <dsp:sp modelId="{3DACAEE6-4EE4-4B91-8F75-21BDEC7973BD}">
      <dsp:nvSpPr>
        <dsp:cNvPr id="0" name=""/>
        <dsp:cNvSpPr/>
      </dsp:nvSpPr>
      <dsp:spPr>
        <a:xfrm>
          <a:off x="5458816" y="4845540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E6343C-094A-4C4B-82A0-1759767E2C27}">
      <dsp:nvSpPr>
        <dsp:cNvPr id="0" name=""/>
        <dsp:cNvSpPr/>
      </dsp:nvSpPr>
      <dsp:spPr>
        <a:xfrm>
          <a:off x="5652523" y="5029561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Vertical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5684947" y="5061985"/>
        <a:ext cx="1678508" cy="1042183"/>
      </dsp:txXfrm>
    </dsp:sp>
    <dsp:sp modelId="{3181F8E8-1571-4028-9243-50F8CD4201D6}">
      <dsp:nvSpPr>
        <dsp:cNvPr id="0" name=""/>
        <dsp:cNvSpPr/>
      </dsp:nvSpPr>
      <dsp:spPr>
        <a:xfrm>
          <a:off x="7589585" y="4845540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04FE1B-9AFD-40E6-882E-03C6366BFAC5}">
      <dsp:nvSpPr>
        <dsp:cNvPr id="0" name=""/>
        <dsp:cNvSpPr/>
      </dsp:nvSpPr>
      <dsp:spPr>
        <a:xfrm>
          <a:off x="7783291" y="5029561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Horizontal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7815715" y="5061985"/>
        <a:ext cx="1678508" cy="1042183"/>
      </dsp:txXfrm>
    </dsp:sp>
    <dsp:sp modelId="{F7E8430A-104F-437B-91FC-38562661BAB9}">
      <dsp:nvSpPr>
        <dsp:cNvPr id="0" name=""/>
        <dsp:cNvSpPr/>
      </dsp:nvSpPr>
      <dsp:spPr>
        <a:xfrm>
          <a:off x="9720353" y="4845540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D01F3-2A95-49C7-A609-2BB637204088}">
      <dsp:nvSpPr>
        <dsp:cNvPr id="0" name=""/>
        <dsp:cNvSpPr/>
      </dsp:nvSpPr>
      <dsp:spPr>
        <a:xfrm>
          <a:off x="9914060" y="5029561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Diagonal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9946484" y="5061985"/>
        <a:ext cx="1678508" cy="1042183"/>
      </dsp:txXfrm>
    </dsp:sp>
    <dsp:sp modelId="{1384977E-BB1A-4CF0-8FA2-2173AA3AEAA2}">
      <dsp:nvSpPr>
        <dsp:cNvPr id="0" name=""/>
        <dsp:cNvSpPr/>
      </dsp:nvSpPr>
      <dsp:spPr>
        <a:xfrm>
          <a:off x="9720353" y="3231483"/>
          <a:ext cx="1743356" cy="1107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7E701F-278A-48C6-AEAF-38A1BEC594C7}">
      <dsp:nvSpPr>
        <dsp:cNvPr id="0" name=""/>
        <dsp:cNvSpPr/>
      </dsp:nvSpPr>
      <dsp:spPr>
        <a:xfrm>
          <a:off x="9914060" y="3415504"/>
          <a:ext cx="1743356" cy="11070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w Cen MT" panose="020B0602020104020603" pitchFamily="34" charset="0"/>
            </a:rPr>
            <a:t>Informal Communication</a:t>
          </a:r>
          <a:endParaRPr lang="en-US" sz="2000" kern="1200" dirty="0">
            <a:latin typeface="Tw Cen MT" panose="020B0602020104020603" pitchFamily="34" charset="0"/>
          </a:endParaRPr>
        </a:p>
      </dsp:txBody>
      <dsp:txXfrm>
        <a:off x="9946484" y="3447928"/>
        <a:ext cx="1678508" cy="1042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000ED-FB8E-494B-9A66-A13A882BFA55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13114286"/>
            <a:gd name="adj2" fmla="val 16200000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0EF1925-23A7-465E-BC75-A00D2BB39E5F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10028571"/>
            <a:gd name="adj2" fmla="val 13114286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52646F-247B-4748-9BED-C18D0E84DF60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6942857"/>
            <a:gd name="adj2" fmla="val 10028571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FF1AC5-2FA9-42AB-98BD-B3DDFDCA6F17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3857143"/>
            <a:gd name="adj2" fmla="val 6942857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DBB3E7-2007-408B-BFE8-2E7C8FD3AD71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771429"/>
            <a:gd name="adj2" fmla="val 3857143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C9B5FE-9651-49E1-B219-EE4ACF14765E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19285714"/>
            <a:gd name="adj2" fmla="val 771429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2A0BBD-E9B4-478C-8C4F-E9491B3771DD}">
      <dsp:nvSpPr>
        <dsp:cNvPr id="0" name=""/>
        <dsp:cNvSpPr/>
      </dsp:nvSpPr>
      <dsp:spPr>
        <a:xfrm>
          <a:off x="3265492" y="645137"/>
          <a:ext cx="5097136" cy="5097136"/>
        </a:xfrm>
        <a:prstGeom prst="blockArc">
          <a:avLst>
            <a:gd name="adj1" fmla="val 16200000"/>
            <a:gd name="adj2" fmla="val 19285714"/>
            <a:gd name="adj3" fmla="val 3913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817DF51-EC9E-452B-95D9-FD963138A8F3}">
      <dsp:nvSpPr>
        <dsp:cNvPr id="0" name=""/>
        <dsp:cNvSpPr/>
      </dsp:nvSpPr>
      <dsp:spPr>
        <a:xfrm>
          <a:off x="4404367" y="1803196"/>
          <a:ext cx="2819386" cy="278101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2"/>
              </a:solidFill>
              <a:latin typeface="Tw Cen MT" panose="020B0602020104020603" pitchFamily="34" charset="0"/>
            </a:rPr>
            <a:t>7C’s Communication</a:t>
          </a:r>
          <a:endParaRPr lang="en-US" sz="2000" b="1" kern="1200" dirty="0">
            <a:solidFill>
              <a:schemeClr val="accent2"/>
            </a:solidFill>
            <a:latin typeface="Tw Cen MT" panose="020B0602020104020603" pitchFamily="34" charset="0"/>
          </a:endParaRPr>
        </a:p>
      </dsp:txBody>
      <dsp:txXfrm>
        <a:off x="4817257" y="2210467"/>
        <a:ext cx="1993606" cy="1966476"/>
      </dsp:txXfrm>
    </dsp:sp>
    <dsp:sp modelId="{4FD391AA-AB26-498C-BBAD-DAC509C31B51}">
      <dsp:nvSpPr>
        <dsp:cNvPr id="0" name=""/>
        <dsp:cNvSpPr/>
      </dsp:nvSpPr>
      <dsp:spPr>
        <a:xfrm>
          <a:off x="5121511" y="2452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smtClean="0">
              <a:latin typeface="Tw Cen MT" panose="020B0602020104020603" pitchFamily="34" charset="0"/>
            </a:rPr>
            <a:t>Clarity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5324354" y="205295"/>
        <a:ext cx="979411" cy="979411"/>
      </dsp:txXfrm>
    </dsp:sp>
    <dsp:sp modelId="{6F16F1DE-190E-4DD6-B2E9-4F318DA8ABF2}">
      <dsp:nvSpPr>
        <dsp:cNvPr id="0" name=""/>
        <dsp:cNvSpPr/>
      </dsp:nvSpPr>
      <dsp:spPr>
        <a:xfrm>
          <a:off x="7075077" y="943239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Correctness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7277920" y="1146082"/>
        <a:ext cx="979411" cy="979411"/>
      </dsp:txXfrm>
    </dsp:sp>
    <dsp:sp modelId="{8DD92D60-CD32-4735-A4C2-DAD938379B61}">
      <dsp:nvSpPr>
        <dsp:cNvPr id="0" name=""/>
        <dsp:cNvSpPr/>
      </dsp:nvSpPr>
      <dsp:spPr>
        <a:xfrm>
          <a:off x="7557568" y="3057171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Completeness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7760411" y="3260014"/>
        <a:ext cx="979411" cy="979411"/>
      </dsp:txXfrm>
    </dsp:sp>
    <dsp:sp modelId="{5D5383CF-FC6A-435A-B24B-F365AE799717}">
      <dsp:nvSpPr>
        <dsp:cNvPr id="0" name=""/>
        <dsp:cNvSpPr/>
      </dsp:nvSpPr>
      <dsp:spPr>
        <a:xfrm>
          <a:off x="6205659" y="4752412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Concreteness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6408502" y="4955255"/>
        <a:ext cx="979411" cy="979411"/>
      </dsp:txXfrm>
    </dsp:sp>
    <dsp:sp modelId="{D9931B91-021D-4946-9032-8C79A8AC8AE9}">
      <dsp:nvSpPr>
        <dsp:cNvPr id="0" name=""/>
        <dsp:cNvSpPr/>
      </dsp:nvSpPr>
      <dsp:spPr>
        <a:xfrm>
          <a:off x="4037364" y="4752412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Conciseness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4240207" y="4955255"/>
        <a:ext cx="979411" cy="979411"/>
      </dsp:txXfrm>
    </dsp:sp>
    <dsp:sp modelId="{52551BCD-067F-4F5F-AF7A-B78BA23ED4DF}">
      <dsp:nvSpPr>
        <dsp:cNvPr id="0" name=""/>
        <dsp:cNvSpPr/>
      </dsp:nvSpPr>
      <dsp:spPr>
        <a:xfrm>
          <a:off x="2685454" y="3057171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Coherence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2888297" y="3260014"/>
        <a:ext cx="979411" cy="979411"/>
      </dsp:txXfrm>
    </dsp:sp>
    <dsp:sp modelId="{11E4A4CA-8C4F-4427-9C5A-E98A4466E4B4}">
      <dsp:nvSpPr>
        <dsp:cNvPr id="0" name=""/>
        <dsp:cNvSpPr/>
      </dsp:nvSpPr>
      <dsp:spPr>
        <a:xfrm>
          <a:off x="3167945" y="943239"/>
          <a:ext cx="1385097" cy="13850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Tw Cen MT" panose="020B0602020104020603" pitchFamily="34" charset="0"/>
            </a:rPr>
            <a:t>Courtesy</a:t>
          </a:r>
          <a:endParaRPr lang="en-US" sz="1300" kern="1200" dirty="0">
            <a:latin typeface="Tw Cen MT" panose="020B0602020104020603" pitchFamily="34" charset="0"/>
          </a:endParaRPr>
        </a:p>
      </dsp:txBody>
      <dsp:txXfrm>
        <a:off x="3370788" y="1146082"/>
        <a:ext cx="979411" cy="9794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7DC61-2130-40E7-B35D-2FAF31535047}">
      <dsp:nvSpPr>
        <dsp:cNvPr id="0" name=""/>
        <dsp:cNvSpPr/>
      </dsp:nvSpPr>
      <dsp:spPr>
        <a:xfrm>
          <a:off x="0" y="1804353"/>
          <a:ext cx="2134801" cy="106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Channel	</a:t>
          </a:r>
          <a:endParaRPr lang="en-US" sz="2800" kern="1200" dirty="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31263" y="1835616"/>
        <a:ext cx="2072275" cy="1004874"/>
      </dsp:txXfrm>
    </dsp:sp>
    <dsp:sp modelId="{F671FD06-CF37-49D2-855E-C9FD1F1497E5}">
      <dsp:nvSpPr>
        <dsp:cNvPr id="0" name=""/>
        <dsp:cNvSpPr/>
      </dsp:nvSpPr>
      <dsp:spPr>
        <a:xfrm rot="17737436">
          <a:off x="1569660" y="1420058"/>
          <a:ext cx="1991553" cy="40302"/>
        </a:xfrm>
        <a:custGeom>
          <a:avLst/>
          <a:gdLst/>
          <a:ahLst/>
          <a:cxnLst/>
          <a:rect l="0" t="0" r="0" b="0"/>
          <a:pathLst>
            <a:path>
              <a:moveTo>
                <a:pt x="0" y="20151"/>
              </a:moveTo>
              <a:lnTo>
                <a:pt x="1991553" y="201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2515648" y="1390420"/>
        <a:ext cx="99577" cy="99577"/>
      </dsp:txXfrm>
    </dsp:sp>
    <dsp:sp modelId="{780EA729-372C-48A7-939B-2A6791472CAA}">
      <dsp:nvSpPr>
        <dsp:cNvPr id="0" name=""/>
        <dsp:cNvSpPr/>
      </dsp:nvSpPr>
      <dsp:spPr>
        <a:xfrm>
          <a:off x="2996073" y="8664"/>
          <a:ext cx="7512174" cy="106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Interpersonal channels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(</a:t>
          </a:r>
          <a:r>
            <a:rPr lang="en-US" sz="2800" kern="1200" dirty="0" err="1" smtClean="0">
              <a:solidFill>
                <a:srgbClr val="C00000"/>
              </a:solidFill>
              <a:latin typeface="Tw Cen MT" panose="020B0602020104020603" pitchFamily="34" charset="0"/>
            </a:rPr>
            <a:t>e.g.Face</a:t>
          </a: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-to-Face)</a:t>
          </a:r>
          <a:endParaRPr lang="en-US" sz="2800" kern="1200" dirty="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3027336" y="39927"/>
        <a:ext cx="7449648" cy="1004874"/>
      </dsp:txXfrm>
    </dsp:sp>
    <dsp:sp modelId="{5D71DC18-0484-4399-93D9-7A620C024D28}">
      <dsp:nvSpPr>
        <dsp:cNvPr id="0" name=""/>
        <dsp:cNvSpPr/>
      </dsp:nvSpPr>
      <dsp:spPr>
        <a:xfrm rot="19595240">
          <a:off x="2049536" y="2033813"/>
          <a:ext cx="1031802" cy="40302"/>
        </a:xfrm>
        <a:custGeom>
          <a:avLst/>
          <a:gdLst/>
          <a:ahLst/>
          <a:cxnLst/>
          <a:rect l="0" t="0" r="0" b="0"/>
          <a:pathLst>
            <a:path>
              <a:moveTo>
                <a:pt x="0" y="20151"/>
              </a:moveTo>
              <a:lnTo>
                <a:pt x="1031802" y="201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2539642" y="2028169"/>
        <a:ext cx="51590" cy="51590"/>
      </dsp:txXfrm>
    </dsp:sp>
    <dsp:sp modelId="{832A690C-A773-419C-911E-BB518041DE56}">
      <dsp:nvSpPr>
        <dsp:cNvPr id="0" name=""/>
        <dsp:cNvSpPr/>
      </dsp:nvSpPr>
      <dsp:spPr>
        <a:xfrm>
          <a:off x="2996073" y="1236175"/>
          <a:ext cx="7512174" cy="106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Mass Media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(e.g. Radio, TV, Web, Publication)</a:t>
          </a:r>
          <a:endParaRPr lang="en-US" sz="2800" kern="1200" dirty="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3027336" y="1267438"/>
        <a:ext cx="7449648" cy="1004874"/>
      </dsp:txXfrm>
    </dsp:sp>
    <dsp:sp modelId="{338D0702-8D54-413F-A46E-AC8EFF8333B9}">
      <dsp:nvSpPr>
        <dsp:cNvPr id="0" name=""/>
        <dsp:cNvSpPr/>
      </dsp:nvSpPr>
      <dsp:spPr>
        <a:xfrm rot="2246118">
          <a:off x="2023102" y="2647569"/>
          <a:ext cx="1084670" cy="40302"/>
        </a:xfrm>
        <a:custGeom>
          <a:avLst/>
          <a:gdLst/>
          <a:ahLst/>
          <a:cxnLst/>
          <a:rect l="0" t="0" r="0" b="0"/>
          <a:pathLst>
            <a:path>
              <a:moveTo>
                <a:pt x="0" y="20151"/>
              </a:moveTo>
              <a:lnTo>
                <a:pt x="1084670" y="201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2538320" y="2640603"/>
        <a:ext cx="54233" cy="54233"/>
      </dsp:txXfrm>
    </dsp:sp>
    <dsp:sp modelId="{E91AB791-E986-4FA5-8F46-1BA0834C3812}">
      <dsp:nvSpPr>
        <dsp:cNvPr id="0" name=""/>
        <dsp:cNvSpPr/>
      </dsp:nvSpPr>
      <dsp:spPr>
        <a:xfrm>
          <a:off x="2996073" y="2463686"/>
          <a:ext cx="7512174" cy="106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rgbClr val="C00000"/>
              </a:solidFill>
              <a:latin typeface="Tw Cen MT" panose="020B0602020104020603" pitchFamily="34" charset="0"/>
            </a:rPr>
            <a:t>Localite</a:t>
          </a: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 channel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(e.g. Opinion leader, neighbor, F&amp;F, input dealers)</a:t>
          </a:r>
          <a:endParaRPr lang="en-US" sz="2800" kern="1200" dirty="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3027336" y="2494949"/>
        <a:ext cx="7449648" cy="1004874"/>
      </dsp:txXfrm>
    </dsp:sp>
    <dsp:sp modelId="{2B5AC683-F42B-4163-BA35-9FA5A537E0D9}">
      <dsp:nvSpPr>
        <dsp:cNvPr id="0" name=""/>
        <dsp:cNvSpPr/>
      </dsp:nvSpPr>
      <dsp:spPr>
        <a:xfrm rot="3927907">
          <a:off x="1528377" y="3261324"/>
          <a:ext cx="2074119" cy="40302"/>
        </a:xfrm>
        <a:custGeom>
          <a:avLst/>
          <a:gdLst/>
          <a:ahLst/>
          <a:cxnLst/>
          <a:rect l="0" t="0" r="0" b="0"/>
          <a:pathLst>
            <a:path>
              <a:moveTo>
                <a:pt x="0" y="20151"/>
              </a:moveTo>
              <a:lnTo>
                <a:pt x="2074119" y="201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2513584" y="3229622"/>
        <a:ext cx="103705" cy="103705"/>
      </dsp:txXfrm>
    </dsp:sp>
    <dsp:sp modelId="{CBCA2149-F491-41BC-80E3-3CE3D7292D35}">
      <dsp:nvSpPr>
        <dsp:cNvPr id="0" name=""/>
        <dsp:cNvSpPr/>
      </dsp:nvSpPr>
      <dsp:spPr>
        <a:xfrm>
          <a:off x="2996073" y="3691197"/>
          <a:ext cx="7512174" cy="1067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Cosmopolite channel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C00000"/>
              </a:solidFill>
              <a:latin typeface="Tw Cen MT" panose="020B0602020104020603" pitchFamily="34" charset="0"/>
            </a:rPr>
            <a:t>(e.g. Extension workers, Development experts)</a:t>
          </a:r>
          <a:endParaRPr lang="en-US" sz="2800" kern="1200" dirty="0">
            <a:solidFill>
              <a:srgbClr val="C00000"/>
            </a:solidFill>
            <a:latin typeface="Tw Cen MT" panose="020B0602020104020603" pitchFamily="34" charset="0"/>
          </a:endParaRPr>
        </a:p>
      </dsp:txBody>
      <dsp:txXfrm>
        <a:off x="3027336" y="3722460"/>
        <a:ext cx="7449648" cy="1004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03839-2B25-442F-A8E5-12CA17BB4484}" type="datetimeFigureOut">
              <a:rPr lang="en-US" smtClean="0"/>
              <a:t>9/8/2019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7703A-133A-48C2-BE9A-E95041706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22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It is about </a:t>
            </a:r>
            <a:r>
              <a:rPr lang="en-US" b="1" dirty="0" smtClean="0"/>
              <a:t>2000 </a:t>
            </a:r>
            <a:r>
              <a:rPr lang="en-US" b="1" dirty="0" err="1" smtClean="0"/>
              <a:t>yrs</a:t>
            </a:r>
            <a:r>
              <a:rPr lang="en-US" b="1" dirty="0" smtClean="0"/>
              <a:t> old </a:t>
            </a:r>
            <a:r>
              <a:rPr lang="en-US" dirty="0" smtClean="0"/>
              <a:t>model</a:t>
            </a:r>
          </a:p>
          <a:p>
            <a:pPr marL="228600" indent="-228600">
              <a:buAutoNum type="arabicPeriod"/>
            </a:pPr>
            <a:r>
              <a:rPr lang="en-US" dirty="0" smtClean="0"/>
              <a:t>Represents </a:t>
            </a:r>
            <a:r>
              <a:rPr lang="en-US" b="1" dirty="0" smtClean="0"/>
              <a:t>interpersonal and Face to Face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97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Structures in which communication</a:t>
            </a:r>
            <a:r>
              <a:rPr lang="en-US" baseline="0" dirty="0" smtClean="0"/>
              <a:t> flows in organization.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94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 smtClean="0"/>
              <a:t>Telephone</a:t>
            </a:r>
            <a:r>
              <a:rPr lang="en-US" b="1" baseline="0" dirty="0" smtClean="0"/>
              <a:t> cables and radio wave</a:t>
            </a:r>
            <a:r>
              <a:rPr lang="en-US" baseline="0" dirty="0" smtClean="0"/>
              <a:t> as channels of communication.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How maximum messages can be sent through a particular channel and how to ascertain the efficiency of carrying messages.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It is </a:t>
            </a:r>
            <a:r>
              <a:rPr lang="en-US" b="1" baseline="0" dirty="0" smtClean="0"/>
              <a:t>linear model</a:t>
            </a:r>
            <a:r>
              <a:rPr lang="en-US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Highly related to </a:t>
            </a:r>
            <a:r>
              <a:rPr lang="en-US" b="1" baseline="0" dirty="0" smtClean="0"/>
              <a:t>mathematics and engineering</a:t>
            </a:r>
            <a:r>
              <a:rPr lang="en-US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First four elements are </a:t>
            </a:r>
            <a:r>
              <a:rPr lang="en-US" b="1" baseline="0" dirty="0" smtClean="0"/>
              <a:t>functional</a:t>
            </a:r>
            <a:r>
              <a:rPr lang="en-US" baseline="0" dirty="0" smtClean="0"/>
              <a:t> ingredients and last one is called </a:t>
            </a:r>
            <a:r>
              <a:rPr lang="en-US" b="1" baseline="0" dirty="0" smtClean="0"/>
              <a:t>dysfunctional</a:t>
            </a:r>
            <a:r>
              <a:rPr lang="en-US" baseline="0" dirty="0" smtClean="0"/>
              <a:t> ingredient.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26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 smtClean="0"/>
              <a:t>S-M-C-R Model</a:t>
            </a:r>
          </a:p>
          <a:p>
            <a:pPr marL="228600" indent="-228600">
              <a:buAutoNum type="arabicPeriod"/>
            </a:pPr>
            <a:r>
              <a:rPr lang="en-US" dirty="0" smtClean="0"/>
              <a:t>Limitations: </a:t>
            </a:r>
            <a:r>
              <a:rPr lang="en-US" b="1" dirty="0" smtClean="0"/>
              <a:t>No feedback</a:t>
            </a:r>
            <a:r>
              <a:rPr lang="en-US" dirty="0" smtClean="0"/>
              <a:t>, no concept</a:t>
            </a:r>
            <a:r>
              <a:rPr lang="en-US" baseline="0" dirty="0" smtClean="0"/>
              <a:t> of </a:t>
            </a:r>
            <a:r>
              <a:rPr lang="en-US" b="1" baseline="0" dirty="0" smtClean="0"/>
              <a:t>noise or barrier</a:t>
            </a:r>
            <a:r>
              <a:rPr lang="en-US" baseline="0" dirty="0" smtClean="0"/>
              <a:t>, </a:t>
            </a:r>
            <a:r>
              <a:rPr lang="en-US" b="1" baseline="0" dirty="0" smtClean="0"/>
              <a:t>linear model </a:t>
            </a:r>
            <a:r>
              <a:rPr lang="en-US" baseline="0" dirty="0" smtClean="0"/>
              <a:t>no two-way communication,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8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Response</a:t>
            </a:r>
            <a:r>
              <a:rPr lang="en-US" dirty="0" smtClean="0"/>
              <a:t>: “</a:t>
            </a:r>
            <a:r>
              <a:rPr lang="en-US" b="1" dirty="0" smtClean="0"/>
              <a:t>reaction to something</a:t>
            </a:r>
            <a:r>
              <a:rPr lang="en-US" dirty="0" smtClean="0"/>
              <a:t>”, means feedback</a:t>
            </a:r>
            <a:r>
              <a:rPr lang="en-US" baseline="0" dirty="0" smtClean="0"/>
              <a:t> which taps basic human needs to improve, to compete, to be accurate.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18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Response</a:t>
            </a:r>
            <a:r>
              <a:rPr lang="en-US" dirty="0" smtClean="0"/>
              <a:t>: “</a:t>
            </a:r>
            <a:r>
              <a:rPr lang="en-US" b="1" dirty="0" smtClean="0"/>
              <a:t>reaction to something</a:t>
            </a:r>
            <a:r>
              <a:rPr lang="en-US" dirty="0" smtClean="0"/>
              <a:t>”, means feedback</a:t>
            </a:r>
            <a:r>
              <a:rPr lang="en-US" baseline="0" dirty="0" smtClean="0"/>
              <a:t> which taps basic human needs to improve, to compete, to be accurate.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88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aseline="0" dirty="0" smtClean="0"/>
              <a:t>Mostly used for </a:t>
            </a:r>
            <a:r>
              <a:rPr lang="en-US" b="1" baseline="0" dirty="0" smtClean="0"/>
              <a:t>interpersonal communication </a:t>
            </a:r>
            <a:r>
              <a:rPr lang="en-US" baseline="0" dirty="0" smtClean="0"/>
              <a:t>and is also called </a:t>
            </a:r>
            <a:r>
              <a:rPr lang="en-US" b="1" baseline="0" dirty="0" smtClean="0"/>
              <a:t>circular model </a:t>
            </a:r>
            <a:r>
              <a:rPr lang="en-US" baseline="0" dirty="0" smtClean="0"/>
              <a:t>of communication.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Both sender and receiver are important to keep the </a:t>
            </a:r>
            <a:r>
              <a:rPr lang="en-US" b="1" baseline="0" dirty="0" smtClean="0"/>
              <a:t>communication alive</a:t>
            </a:r>
            <a:r>
              <a:rPr lang="en-US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Transactional is </a:t>
            </a:r>
            <a:r>
              <a:rPr lang="en-US" b="1" baseline="0" dirty="0" smtClean="0"/>
              <a:t>not possible if receiver not listening</a:t>
            </a:r>
            <a:r>
              <a:rPr lang="en-US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en-US" b="1" baseline="0" dirty="0" smtClean="0"/>
              <a:t>General model</a:t>
            </a:r>
            <a:r>
              <a:rPr lang="en-US" baseline="0" dirty="0" smtClean="0"/>
              <a:t>, e.g. </a:t>
            </a:r>
            <a:r>
              <a:rPr lang="en-US" b="1" baseline="0" dirty="0" smtClean="0"/>
              <a:t>everyday talk and interactions</a:t>
            </a:r>
            <a:r>
              <a:rPr lang="en-US" baseline="0" dirty="0" smtClean="0"/>
              <a:t>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Factors: </a:t>
            </a:r>
            <a:r>
              <a:rPr lang="en-US" b="1" baseline="0" dirty="0" smtClean="0"/>
              <a:t>Social</a:t>
            </a:r>
            <a:r>
              <a:rPr lang="en-US" baseline="0" dirty="0" smtClean="0"/>
              <a:t> (e.g. norms, values, laws; greetings, thanking; the way a person communicate), </a:t>
            </a:r>
            <a:r>
              <a:rPr lang="en-US" b="1" baseline="0" dirty="0" smtClean="0"/>
              <a:t>Cultural</a:t>
            </a:r>
            <a:r>
              <a:rPr lang="en-US" baseline="0" dirty="0" smtClean="0"/>
              <a:t> (e.g. lifestyle &amp; identity, e.g. race, ethnicity, gender; same cultural group, better communication;, </a:t>
            </a:r>
            <a:r>
              <a:rPr lang="en-US" b="1" baseline="0" dirty="0" smtClean="0"/>
              <a:t>Relational</a:t>
            </a:r>
            <a:r>
              <a:rPr lang="en-US" baseline="0" dirty="0" smtClean="0"/>
              <a:t> context (relationship history and manners; e.g. a person talks with an old friend differently than a stranger)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Criticism: As the </a:t>
            </a:r>
            <a:r>
              <a:rPr lang="en-US" b="1" baseline="0" dirty="0" smtClean="0"/>
              <a:t>communication is simultaneous</a:t>
            </a:r>
            <a:r>
              <a:rPr lang="en-US" baseline="0" dirty="0" smtClean="0"/>
              <a:t>, </a:t>
            </a:r>
            <a:r>
              <a:rPr lang="en-US" b="1" baseline="0" dirty="0" smtClean="0"/>
              <a:t>noise might be higher</a:t>
            </a:r>
            <a:r>
              <a:rPr lang="en-US" baseline="0" dirty="0" smtClean="0"/>
              <a:t>; when </a:t>
            </a:r>
            <a:r>
              <a:rPr lang="en-US" b="1" baseline="0" dirty="0" smtClean="0"/>
              <a:t>more people talk </a:t>
            </a:r>
            <a:r>
              <a:rPr lang="en-US" baseline="0" dirty="0" smtClean="0"/>
              <a:t>simultaneously in a meeting, communication purpose may be compromised.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40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Communication Manager: initiate communication,</a:t>
            </a:r>
            <a:r>
              <a:rPr lang="en-US" baseline="0" dirty="0" smtClean="0"/>
              <a:t> Technician encodes the message, Pseudo-communicator sends or presents the message but nothing to do with actual content of the message.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Treatment of message: Factors: Choice of the channel and audience type.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84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Cosmopolite</a:t>
            </a:r>
            <a:r>
              <a:rPr lang="en-US" baseline="0" dirty="0" smtClean="0"/>
              <a:t> channel: carriers of technological information bringing from the outside of the receivers’ own social system.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67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Communication</a:t>
            </a:r>
            <a:r>
              <a:rPr lang="en-US" baseline="0" dirty="0" smtClean="0"/>
              <a:t> process never end without feedback.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7703A-133A-48C2-BE9A-E9504170679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9B76C-4E2B-46BC-A9AA-80460ECF1E20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7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E3D06-DD2C-40B9-B3B6-D67A01B3519F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1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2A7B-8998-4404-BDCA-72ED1BF889E7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7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949700" cy="365125"/>
          </a:xfrm>
        </p:spPr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97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A524-BB58-4855-91BA-D946358A7B2B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775200" cy="365125"/>
          </a:xfrm>
        </p:spPr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6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0CBC-9BFF-46B7-A26B-C3F6F5B8AE23}" type="datetime1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9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CC7B-27D9-4F88-95FD-1EC1A0885D60}" type="datetime1">
              <a:rPr lang="en-US" smtClean="0"/>
              <a:t>9/8/2019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2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E82F-70E8-4EC9-AC86-19DF904E95BE}" type="datetime1">
              <a:rPr lang="en-US" smtClean="0"/>
              <a:t>9/8/2019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8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2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DD853-E173-480B-9701-72127A2DC6D7}" type="datetime1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7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572C-AC3A-4DDC-9C66-1AB54DB3F91D}" type="datetime1">
              <a:rPr lang="en-US" smtClean="0"/>
              <a:t>9/8/2019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2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507373" y="1"/>
            <a:ext cx="698696" cy="128016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44450" cmpd="thinThick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10515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09700"/>
            <a:ext cx="10515600" cy="4767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C00000"/>
                </a:solidFill>
                <a:latin typeface="Tw Cen MT" panose="020B0602020104020603" pitchFamily="34" charset="0"/>
              </a:defRPr>
            </a:lvl1pPr>
          </a:lstStyle>
          <a:p>
            <a:fld id="{1BB8519A-073B-4B1E-B824-8DB18FED9387}" type="datetime1">
              <a:rPr lang="en-US" smtClean="0"/>
              <a:t>9/8/2019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  <a:latin typeface="Tw Cen MT" panose="020B0602020104020603" pitchFamily="34" charset="0"/>
              </a:defRPr>
            </a:lvl1pPr>
          </a:lstStyle>
          <a:p>
            <a:r>
              <a:rPr lang="en-US" smtClean="0"/>
              <a:t>Presented by Md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7373" y="216388"/>
            <a:ext cx="563878" cy="4166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FFFF00"/>
                </a:solidFill>
                <a:latin typeface="Tw Cen MT" panose="020B0602020104020603" pitchFamily="34" charset="0"/>
              </a:defRPr>
            </a:lvl1pPr>
          </a:lstStyle>
          <a:p>
            <a:fld id="{3B1D634B-BCC8-4362-BD66-0337D4142A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6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74320" algn="l" defTabSz="914400" rtl="0" eaLnBrk="1" latinLnBrk="0" hangingPunct="1">
        <a:lnSpc>
          <a:spcPct val="10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74320" algn="l" defTabSz="914400" rtl="0" eaLnBrk="1" latinLnBrk="0" hangingPunct="1">
        <a:lnSpc>
          <a:spcPct val="10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500"/>
        </a:spcBef>
        <a:buClr>
          <a:srgbClr val="C00000"/>
        </a:buClr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ü"/>
        <a:defRPr sz="16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usinesstopia.net/communication/communication-patterns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86854" y="1122363"/>
            <a:ext cx="10754436" cy="2387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AEIS 529: Livestock Extension</a:t>
            </a:r>
            <a:br>
              <a:rPr lang="en-US" sz="3200" dirty="0" smtClean="0">
                <a:solidFill>
                  <a:srgbClr val="002060"/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4800" dirty="0" smtClean="0"/>
              <a:t>Chapter 2: Extension Communication</a:t>
            </a:r>
            <a:endParaRPr lang="en-US" sz="48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255594" y="4299050"/>
            <a:ext cx="9412406" cy="1586552"/>
          </a:xfrm>
        </p:spPr>
        <p:txBody>
          <a:bodyPr>
            <a:normAutofit/>
          </a:bodyPr>
          <a:lstStyle/>
          <a:p>
            <a:r>
              <a:rPr lang="en-US" dirty="0" smtClean="0"/>
              <a:t>Prof </a:t>
            </a:r>
            <a:r>
              <a:rPr lang="en-US" dirty="0" err="1" smtClean="0"/>
              <a:t>Md</a:t>
            </a:r>
            <a:r>
              <a:rPr lang="en-US" dirty="0" smtClean="0"/>
              <a:t> Mahbubul Alam, PhD</a:t>
            </a:r>
          </a:p>
          <a:p>
            <a:r>
              <a:rPr lang="en-US" dirty="0" smtClean="0"/>
              <a:t>Dept. of AEIS, SAU</a:t>
            </a:r>
          </a:p>
        </p:txBody>
      </p:sp>
    </p:spTree>
    <p:extLst>
      <p:ext uri="{BB962C8B-B14F-4D97-AF65-F5344CB8AC3E}">
        <p14:creationId xmlns:p14="http://schemas.microsoft.com/office/powerpoint/2010/main" val="38412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69920" y="6356349"/>
            <a:ext cx="7315200" cy="365125"/>
          </a:xfrm>
        </p:spPr>
        <p:txBody>
          <a:bodyPr/>
          <a:lstStyle/>
          <a:p>
            <a:r>
              <a:rPr lang="en-US" dirty="0" smtClean="0"/>
              <a:t>Presented by </a:t>
            </a:r>
            <a:r>
              <a:rPr lang="en-US" dirty="0" err="1" smtClean="0"/>
              <a:t>Md</a:t>
            </a:r>
            <a:r>
              <a:rPr lang="en-US" dirty="0" smtClean="0"/>
              <a:t> Mahbubul Alam, PhD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39" y="182142"/>
            <a:ext cx="11111133" cy="66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72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of Communication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21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12</a:t>
            </a:fld>
            <a:endParaRPr lang="en-US"/>
          </a:p>
        </p:txBody>
      </p:sp>
      <p:pic>
        <p:nvPicPr>
          <p:cNvPr id="1026" name="Picture 2" descr="Image result for aristotle model of communic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83080"/>
            <a:ext cx="10290008" cy="355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633046"/>
            <a:ext cx="10012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00CC"/>
                </a:solidFill>
                <a:latin typeface="Tw Cen MT" panose="020B0602020104020603" pitchFamily="34" charset="0"/>
              </a:rPr>
              <a:t>Speaker prepares different speeches for different audience on different time (i.e. occasion) and for different effects. </a:t>
            </a:r>
            <a:endParaRPr lang="en-US" sz="2800" b="1" dirty="0">
              <a:solidFill>
                <a:srgbClr val="CC00CC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Shannon-Weaver Model (1949)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13</a:t>
            </a:fld>
            <a:endParaRPr lang="en-US"/>
          </a:p>
        </p:txBody>
      </p:sp>
      <p:pic>
        <p:nvPicPr>
          <p:cNvPr id="2050" name="Picture 2" descr="Image result for shannon weaver model of communic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1377950"/>
            <a:ext cx="9924415" cy="496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4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Berlo’s</a:t>
            </a:r>
            <a:r>
              <a:rPr lang="en-US" dirty="0" smtClean="0"/>
              <a:t> Model (1960)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14</a:t>
            </a:fld>
            <a:endParaRPr lang="en-US"/>
          </a:p>
        </p:txBody>
      </p:sp>
      <p:pic>
        <p:nvPicPr>
          <p:cNvPr id="1026" name="Picture 2" descr="Image result for berlo's model of communication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" y="1363662"/>
            <a:ext cx="11582065" cy="5076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66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Leagan’s</a:t>
            </a:r>
            <a:r>
              <a:rPr lang="en-US" dirty="0" smtClean="0"/>
              <a:t> Model of Community (1961)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73556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Message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656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Communication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3760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Channel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26284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Treatment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78472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Audience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484940" y="3413760"/>
            <a:ext cx="1463040" cy="10972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Response</a:t>
            </a:r>
            <a:endParaRPr lang="en-US" sz="16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cxnSp>
        <p:nvCxnSpPr>
          <p:cNvPr id="13" name="Straight Arrow Connector 12"/>
          <p:cNvCxnSpPr>
            <a:stCxn id="8" idx="3"/>
            <a:endCxn id="7" idx="1"/>
          </p:cNvCxnSpPr>
          <p:nvPr/>
        </p:nvCxnSpPr>
        <p:spPr>
          <a:xfrm>
            <a:off x="1696696" y="3962400"/>
            <a:ext cx="67686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  <a:endCxn id="9" idx="1"/>
          </p:cNvCxnSpPr>
          <p:nvPr/>
        </p:nvCxnSpPr>
        <p:spPr>
          <a:xfrm>
            <a:off x="3836596" y="3962400"/>
            <a:ext cx="587164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3"/>
            <a:endCxn id="10" idx="1"/>
          </p:cNvCxnSpPr>
          <p:nvPr/>
        </p:nvCxnSpPr>
        <p:spPr>
          <a:xfrm>
            <a:off x="5886800" y="3962400"/>
            <a:ext cx="539484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  <a:endCxn id="11" idx="1"/>
          </p:cNvCxnSpPr>
          <p:nvPr/>
        </p:nvCxnSpPr>
        <p:spPr>
          <a:xfrm>
            <a:off x="7889324" y="3962400"/>
            <a:ext cx="589148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3"/>
            <a:endCxn id="12" idx="1"/>
          </p:cNvCxnSpPr>
          <p:nvPr/>
        </p:nvCxnSpPr>
        <p:spPr>
          <a:xfrm>
            <a:off x="9941512" y="3962400"/>
            <a:ext cx="543428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8200" y="1371600"/>
            <a:ext cx="10347960" cy="1325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Tw Cen MT" panose="020B0602020104020603" pitchFamily="34" charset="0"/>
              </a:rPr>
              <a:t>A process by which two or more people exchange ideas, facts, feelings, impressions, in ways that each gains a clear understanding of the meaning, intent and use of the message. </a:t>
            </a:r>
            <a:endParaRPr lang="en-US" sz="2400" dirty="0">
              <a:solidFill>
                <a:srgbClr val="00B050"/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38200" y="4770755"/>
            <a:ext cx="10347960" cy="1325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Successful communication in extension education requires a skilled communicator sending a useful message through a proper channel, effectively treated to an appropriate audience responds as desired. </a:t>
            </a:r>
            <a:endParaRPr lang="en-US" sz="2400" dirty="0">
              <a:solidFill>
                <a:srgbClr val="7030A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9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Rogers &amp; Shoemaker’s Model of Community (1971)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26996" y="3413760"/>
            <a:ext cx="1463040" cy="10972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w Cen MT" panose="020B0602020104020603" pitchFamily="34" charset="0"/>
              </a:rPr>
              <a:t>Message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87096" y="3413760"/>
            <a:ext cx="1463040" cy="10972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w Cen MT" panose="020B0602020104020603" pitchFamily="34" charset="0"/>
              </a:rPr>
              <a:t>Communication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77200" y="3413760"/>
            <a:ext cx="1463040" cy="10972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w Cen MT" panose="020B0602020104020603" pitchFamily="34" charset="0"/>
              </a:rPr>
              <a:t>Channel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79724" y="3413760"/>
            <a:ext cx="1463040" cy="10972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w Cen MT" panose="020B0602020104020603" pitchFamily="34" charset="0"/>
              </a:rPr>
              <a:t>Receiver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31912" y="3413760"/>
            <a:ext cx="1463040" cy="10972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w Cen MT" panose="020B0602020104020603" pitchFamily="34" charset="0"/>
              </a:rPr>
              <a:t>Effects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cxnSp>
        <p:nvCxnSpPr>
          <p:cNvPr id="13" name="Straight Arrow Connector 12"/>
          <p:cNvCxnSpPr>
            <a:stCxn id="8" idx="3"/>
            <a:endCxn id="7" idx="1"/>
          </p:cNvCxnSpPr>
          <p:nvPr/>
        </p:nvCxnSpPr>
        <p:spPr>
          <a:xfrm>
            <a:off x="2550136" y="3962400"/>
            <a:ext cx="67686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  <a:endCxn id="9" idx="1"/>
          </p:cNvCxnSpPr>
          <p:nvPr/>
        </p:nvCxnSpPr>
        <p:spPr>
          <a:xfrm>
            <a:off x="4690036" y="3962400"/>
            <a:ext cx="587164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3"/>
            <a:endCxn id="10" idx="1"/>
          </p:cNvCxnSpPr>
          <p:nvPr/>
        </p:nvCxnSpPr>
        <p:spPr>
          <a:xfrm>
            <a:off x="6740240" y="3962400"/>
            <a:ext cx="539484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  <a:endCxn id="11" idx="1"/>
          </p:cNvCxnSpPr>
          <p:nvPr/>
        </p:nvCxnSpPr>
        <p:spPr>
          <a:xfrm>
            <a:off x="8742764" y="3962400"/>
            <a:ext cx="58914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26720" y="1371600"/>
            <a:ext cx="10759440" cy="1325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w Cen MT" panose="020B0602020104020603" pitchFamily="34" charset="0"/>
              </a:rPr>
              <a:t>A source sends a message via certain channel to the receiving individual which causes some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w Cen MT" panose="020B0602020104020603" pitchFamily="34" charset="0"/>
              </a:rPr>
              <a:t>effects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w Cen MT" panose="020B0602020104020603" pitchFamily="34" charset="0"/>
              </a:rPr>
              <a:t>, i.e. changing the existing behavior pattern of the receiver. 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7639" y="4770754"/>
            <a:ext cx="11339733" cy="15855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Communication, in extension, as two way </a:t>
            </a:r>
            <a:r>
              <a:rPr lang="en-US" sz="2400" b="1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‘stimulus response’ </a:t>
            </a:r>
            <a:r>
              <a:rPr lang="en-US" sz="2400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situation in which the necessary stimulus is provided by the communicator, the extension worker, in the form of a message, which produces certain response on the audience, the farmers, and vice-versa</a:t>
            </a:r>
            <a:r>
              <a:rPr lang="en-US" sz="2400" b="1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. A favorable response by the audience reinforces learning. </a:t>
            </a:r>
            <a:endParaRPr lang="en-US" sz="2400" b="1" dirty="0">
              <a:solidFill>
                <a:srgbClr val="7030A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51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Transactional Model of Communication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17</a:t>
            </a:fld>
            <a:endParaRPr lang="en-US"/>
          </a:p>
        </p:txBody>
      </p:sp>
      <p:pic>
        <p:nvPicPr>
          <p:cNvPr id="2050" name="Picture 2" descr="Process of communication in transactional model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491" y="1385359"/>
            <a:ext cx="7959018" cy="497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2880" y="1767840"/>
            <a:ext cx="2026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7030A0"/>
                </a:solidFill>
                <a:latin typeface="Tw Cen MT" panose="020B0602020104020603" pitchFamily="34" charset="0"/>
              </a:rPr>
              <a:t>Exchange of message where each take turns to send or receive messages. </a:t>
            </a:r>
            <a:endParaRPr lang="en-US" sz="2400" b="1" dirty="0">
              <a:solidFill>
                <a:srgbClr val="7030A0"/>
              </a:solidFill>
              <a:latin typeface="Tw Cen MT" panose="020B06020201040206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46919" y="1889760"/>
            <a:ext cx="24243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Both </a:t>
            </a:r>
            <a:r>
              <a:rPr lang="en-US" sz="2400" b="1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sender and receiver </a:t>
            </a:r>
            <a:r>
              <a:rPr lang="en-US" sz="24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are known as </a:t>
            </a:r>
            <a:r>
              <a:rPr lang="en-US" sz="2400" b="1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communicators</a:t>
            </a:r>
            <a:r>
              <a:rPr lang="en-US" sz="2400" dirty="0" smtClean="0">
                <a:solidFill>
                  <a:srgbClr val="0070C0"/>
                </a:solidFill>
                <a:latin typeface="Tw Cen MT" panose="020B0602020104020603" pitchFamily="34" charset="0"/>
              </a:rPr>
              <a:t> and their role reverses each time in the communication process.</a:t>
            </a:r>
            <a:endParaRPr lang="en-US" sz="2400" dirty="0">
              <a:solidFill>
                <a:srgbClr val="0070C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</a:t>
            </a:r>
            <a:r>
              <a:rPr lang="en-US" dirty="0" smtClean="0"/>
              <a:t>of Communication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60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Communication Process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200" y="1409700"/>
            <a:ext cx="11109960" cy="4767263"/>
          </a:xfrm>
        </p:spPr>
        <p:txBody>
          <a:bodyPr>
            <a:normAutofit fontScale="92500" lnSpcReduction="10000"/>
          </a:bodyPr>
          <a:lstStyle/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Communicator, </a:t>
            </a:r>
            <a:r>
              <a:rPr lang="en-US" dirty="0" smtClean="0"/>
              <a:t>a person who puts the process into operation,</a:t>
            </a:r>
          </a:p>
          <a:p>
            <a:pPr lvl="1"/>
            <a:r>
              <a:rPr lang="en-US" sz="2400" b="1" dirty="0" smtClean="0"/>
              <a:t>Communication Manager, Communication Technician, Pseudo-Communicator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Message, </a:t>
            </a:r>
            <a:r>
              <a:rPr lang="en-US" dirty="0" smtClean="0"/>
              <a:t>is the information a communicator wishes his audience to receive, understand accept and act upon.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Treatment of Message, </a:t>
            </a:r>
            <a:r>
              <a:rPr lang="en-US" dirty="0" smtClean="0"/>
              <a:t>the way a message is handled, dealt with, so that information gets access to the audience, 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Channel, </a:t>
            </a:r>
            <a:r>
              <a:rPr lang="en-US" dirty="0" smtClean="0"/>
              <a:t>the medium through which information flows from a sender to one or more receivers,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Audience, </a:t>
            </a:r>
            <a:r>
              <a:rPr lang="en-US" dirty="0" smtClean="0"/>
              <a:t>the last destination of the communication process,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411480" indent="-457200">
              <a:buFont typeface="+mj-lt"/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</a:rPr>
              <a:t>Audience Response, </a:t>
            </a:r>
            <a:r>
              <a:rPr lang="en-US" dirty="0" smtClean="0"/>
              <a:t>how the audience acted upon the messages, (result of communication process), both mental and physical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A524-BB58-4855-91BA-D946358A7B2B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032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5970"/>
            <a:ext cx="10515600" cy="4470993"/>
          </a:xfrm>
        </p:spPr>
        <p:txBody>
          <a:bodyPr>
            <a:normAutofit/>
          </a:bodyPr>
          <a:lstStyle/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Concept of Extension Communication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Types and forms of communication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Models of communication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Elements of communication process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Feedback</a:t>
            </a:r>
          </a:p>
          <a:p>
            <a:pPr marL="411480" indent="-457200">
              <a:buFont typeface="+mj-lt"/>
              <a:buAutoNum type="arabicPeriod"/>
            </a:pPr>
            <a:r>
              <a:rPr lang="en-US" sz="2800" dirty="0" smtClean="0"/>
              <a:t>Communication Pattern in Organization</a:t>
            </a: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6F001-FEF4-4E76-8AEC-822CB05B4A9E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56521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046"/>
            <a:ext cx="10515600" cy="762000"/>
          </a:xfrm>
        </p:spPr>
        <p:txBody>
          <a:bodyPr/>
          <a:lstStyle/>
          <a:p>
            <a:r>
              <a:rPr lang="en-US" dirty="0" smtClean="0"/>
              <a:t>Channel: Classification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359264"/>
              </p:ext>
            </p:extLst>
          </p:nvPr>
        </p:nvGraphicFramePr>
        <p:xfrm>
          <a:off x="838200" y="1409700"/>
          <a:ext cx="10515600" cy="4767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70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58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Transmission of receiver’s reaction to the sender,</a:t>
            </a:r>
          </a:p>
          <a:p>
            <a:r>
              <a:rPr lang="en-US" dirty="0" smtClean="0"/>
              <a:t>Enables sender to adjust his performance to the needs and responses of the audience,</a:t>
            </a:r>
          </a:p>
          <a:p>
            <a:r>
              <a:rPr lang="en-US" b="1" dirty="0" smtClean="0"/>
              <a:t>“action-reaction interdependence” </a:t>
            </a:r>
            <a:r>
              <a:rPr lang="en-US" dirty="0" smtClean="0"/>
              <a:t>, evaluates the effectiveness of the communication process,</a:t>
            </a:r>
          </a:p>
          <a:p>
            <a:r>
              <a:rPr lang="en-US" dirty="0" smtClean="0"/>
              <a:t>Mass Media vs. Interpersonal Media</a:t>
            </a:r>
          </a:p>
          <a:p>
            <a:r>
              <a:rPr lang="en-US" dirty="0" smtClean="0"/>
              <a:t>Importance: </a:t>
            </a:r>
            <a:r>
              <a:rPr lang="en-US" b="1" dirty="0" smtClean="0"/>
              <a:t>removes noise </a:t>
            </a:r>
            <a:r>
              <a:rPr lang="en-US" dirty="0" smtClean="0"/>
              <a:t>in communication, provides </a:t>
            </a:r>
            <a:r>
              <a:rPr lang="en-US" b="1" dirty="0" smtClean="0"/>
              <a:t>fidelity</a:t>
            </a:r>
            <a:r>
              <a:rPr lang="en-US" dirty="0" smtClean="0"/>
              <a:t> of communication, </a:t>
            </a:r>
            <a:r>
              <a:rPr lang="en-US" b="1" dirty="0" smtClean="0"/>
              <a:t>controls </a:t>
            </a:r>
            <a:r>
              <a:rPr lang="en-US" dirty="0" smtClean="0"/>
              <a:t>effect of next course of action</a:t>
            </a:r>
          </a:p>
          <a:p>
            <a:r>
              <a:rPr lang="en-US" dirty="0" smtClean="0"/>
              <a:t>Type: </a:t>
            </a:r>
            <a:r>
              <a:rPr lang="en-US" b="1" dirty="0" smtClean="0"/>
              <a:t>Positive Vs. Negative 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FA524-BB58-4855-91BA-D946358A7B2B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2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Patterns in Organization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23</a:t>
            </a:fld>
            <a:endParaRPr lang="en-US"/>
          </a:p>
        </p:txBody>
      </p:sp>
      <p:pic>
        <p:nvPicPr>
          <p:cNvPr id="1026" name="Picture 2" descr="A diagram showing various patterns of communicatio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480" y="906779"/>
            <a:ext cx="9444355" cy="501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65959" y="5922164"/>
            <a:ext cx="9541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Ref. https</a:t>
            </a:r>
            <a:r>
              <a:rPr lang="en-US" dirty="0">
                <a:hlinkClick r:id="rId4"/>
              </a:rPr>
              <a:t>://www.businesstopia.net/communication/communication-patterns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3943" y="3414471"/>
            <a:ext cx="3235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Harold J. Leavitt (1950)</a:t>
            </a:r>
            <a:endParaRPr lang="en-US" sz="2800" b="1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16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69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Communication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21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1850" y="424717"/>
            <a:ext cx="10515600" cy="942022"/>
          </a:xfrm>
        </p:spPr>
        <p:txBody>
          <a:bodyPr/>
          <a:lstStyle/>
          <a:p>
            <a:pPr algn="ctr"/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732105" y="3105947"/>
            <a:ext cx="10727789" cy="1648933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Receiver</a:t>
            </a: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4</a:t>
            </a:fld>
            <a:endParaRPr lang="en-US"/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838200" y="2418567"/>
            <a:ext cx="10515600" cy="5379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Basic Elements</a:t>
            </a:r>
            <a:endParaRPr lang="en-US" sz="3200" dirty="0"/>
          </a:p>
        </p:txBody>
      </p:sp>
      <p:sp>
        <p:nvSpPr>
          <p:cNvPr id="12" name="Text Placeholder 7"/>
          <p:cNvSpPr txBox="1">
            <a:spLocks/>
          </p:cNvSpPr>
          <p:nvPr/>
        </p:nvSpPr>
        <p:spPr>
          <a:xfrm>
            <a:off x="626011" y="1519139"/>
            <a:ext cx="10727789" cy="750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Courier New" panose="02070309020205020404" pitchFamily="49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An act of transferring information from one place, person or group to another. 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725755" y="4955601"/>
            <a:ext cx="10727789" cy="14007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Courier New" panose="02070309020205020404" pitchFamily="49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i="1" dirty="0" smtClean="0">
                <a:solidFill>
                  <a:srgbClr val="00B050"/>
                </a:solidFill>
              </a:rPr>
              <a:t>Two way process of conveying information, ideas, feelings or opinion between two or more persons either verbally or non-verbally using a medium.</a:t>
            </a:r>
          </a:p>
          <a:p>
            <a:pPr algn="ctr"/>
            <a:r>
              <a:rPr lang="en-US" sz="2800" b="1" i="1" dirty="0" smtClean="0">
                <a:solidFill>
                  <a:schemeClr val="accent2"/>
                </a:solidFill>
              </a:rPr>
              <a:t>“Shared (Common) understanding” </a:t>
            </a:r>
          </a:p>
        </p:txBody>
      </p:sp>
    </p:spTree>
    <p:extLst>
      <p:ext uri="{BB962C8B-B14F-4D97-AF65-F5344CB8AC3E}">
        <p14:creationId xmlns:p14="http://schemas.microsoft.com/office/powerpoint/2010/main" val="2820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27960" y="6356350"/>
            <a:ext cx="7315200" cy="365125"/>
          </a:xfrm>
        </p:spPr>
        <p:txBody>
          <a:bodyPr/>
          <a:lstStyle/>
          <a:p>
            <a:r>
              <a:rPr lang="en-US" dirty="0" smtClean="0"/>
              <a:t>Presented by </a:t>
            </a:r>
            <a:r>
              <a:rPr lang="en-US" dirty="0" err="1" smtClean="0"/>
              <a:t>Md</a:t>
            </a:r>
            <a:r>
              <a:rPr lang="en-US" dirty="0" smtClean="0"/>
              <a:t> Mahbubul Alam, PhD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5</a:t>
            </a:fld>
            <a:endParaRPr lang="en-US"/>
          </a:p>
        </p:txBody>
      </p:sp>
      <p:pic>
        <p:nvPicPr>
          <p:cNvPr id="2050" name="Picture 2" descr="The Communication Proc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3" y="1371600"/>
            <a:ext cx="11981918" cy="420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3840" y="216388"/>
            <a:ext cx="11109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Sender encodes the message into a form that is appropriate to the communication channel, and the receiver(s) decodes the messages to understand its meanings and significance. </a:t>
            </a:r>
            <a:endParaRPr lang="en-US" sz="2400" dirty="0">
              <a:solidFill>
                <a:srgbClr val="C00000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312" y="5577840"/>
            <a:ext cx="1154593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Feedback</a:t>
            </a:r>
            <a:r>
              <a:rPr lang="en-US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 </a:t>
            </a:r>
            <a:r>
              <a:rPr lang="en-US" dirty="0" smtClean="0">
                <a:latin typeface="Tw Cen MT" panose="020B0602020104020603" pitchFamily="34" charset="0"/>
              </a:rPr>
              <a:t>helps sender as to how the message is understood and attempt to correct any misunderstanding.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w Cen MT" panose="020B0602020104020603" pitchFamily="34" charset="0"/>
              </a:rPr>
              <a:t>Receivers use techniques such as </a:t>
            </a:r>
            <a:r>
              <a:rPr lang="en-US" sz="2000" b="1" dirty="0" smtClean="0">
                <a:solidFill>
                  <a:srgbClr val="C00000"/>
                </a:solidFill>
                <a:latin typeface="Tw Cen MT" panose="020B0602020104020603" pitchFamily="34" charset="0"/>
              </a:rPr>
              <a:t>clarification and reflection </a:t>
            </a:r>
            <a:r>
              <a:rPr lang="en-US" dirty="0" smtClean="0">
                <a:latin typeface="Tw Cen MT" panose="020B0602020104020603" pitchFamily="34" charset="0"/>
              </a:rPr>
              <a:t>as effective ways to ensure that the message sent has been understood correctly.</a:t>
            </a:r>
            <a:endParaRPr lang="en-US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72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and Forms of Communication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E52F2-CD73-437B-BBDB-620CDADF413D}" type="datetime1">
              <a:rPr lang="en-US" smtClean="0"/>
              <a:t>9/8/2019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870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" y="107192"/>
            <a:ext cx="7820660" cy="6350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Types of Communication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487097"/>
              </p:ext>
            </p:extLst>
          </p:nvPr>
        </p:nvGraphicFramePr>
        <p:xfrm>
          <a:off x="0" y="216388"/>
          <a:ext cx="11789312" cy="613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34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607029"/>
              </p:ext>
            </p:extLst>
          </p:nvPr>
        </p:nvGraphicFramePr>
        <p:xfrm>
          <a:off x="182879" y="216388"/>
          <a:ext cx="11628121" cy="613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58BC-1F87-451D-AE1F-30E29B6E6B1C}" type="datetime1">
              <a:rPr lang="en-US" smtClean="0"/>
              <a:t>9/8/2019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Presented by Md Mahbubul Alam, PhD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D634B-BCC8-4362-BD66-0337D4142AA5}" type="slidenum">
              <a:rPr lang="en-US" smtClean="0"/>
              <a:t>9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51550"/>
            <a:ext cx="11370213" cy="6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71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3522</TotalTime>
  <Words>1271</Words>
  <Application>Microsoft Office PowerPoint</Application>
  <PresentationFormat>Widescreen</PresentationFormat>
  <Paragraphs>198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Courier New</vt:lpstr>
      <vt:lpstr>Tw Cen MT</vt:lpstr>
      <vt:lpstr>Wingdings</vt:lpstr>
      <vt:lpstr>Office Theme</vt:lpstr>
      <vt:lpstr>AEIS 529: Livestock Extension  Chapter 2: Extension Communication</vt:lpstr>
      <vt:lpstr>Outline</vt:lpstr>
      <vt:lpstr>Concept of Communication</vt:lpstr>
      <vt:lpstr>Communication</vt:lpstr>
      <vt:lpstr>PowerPoint Presentation</vt:lpstr>
      <vt:lpstr>Types and Forms of Communication</vt:lpstr>
      <vt:lpstr>Types of Communication</vt:lpstr>
      <vt:lpstr>PowerPoint Presentation</vt:lpstr>
      <vt:lpstr>PowerPoint Presentation</vt:lpstr>
      <vt:lpstr>PowerPoint Presentation</vt:lpstr>
      <vt:lpstr>Models of Communication</vt:lpstr>
      <vt:lpstr>PowerPoint Presentation</vt:lpstr>
      <vt:lpstr>Shannon-Weaver Model (1949)</vt:lpstr>
      <vt:lpstr>Berlo’s Model (1960) </vt:lpstr>
      <vt:lpstr>Leagan’s Model of Community (1961)</vt:lpstr>
      <vt:lpstr>Rogers &amp; Shoemaker’s Model of Community (1971)</vt:lpstr>
      <vt:lpstr>Transactional Model of Communication</vt:lpstr>
      <vt:lpstr>Elements of Communication</vt:lpstr>
      <vt:lpstr>Elements of Communication Process</vt:lpstr>
      <vt:lpstr>Channel: Classification</vt:lpstr>
      <vt:lpstr>Feedback</vt:lpstr>
      <vt:lpstr>Feedback</vt:lpstr>
      <vt:lpstr>Communication Patterns in Organization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Mahbubul Alam</dc:creator>
  <cp:lastModifiedBy>USER</cp:lastModifiedBy>
  <cp:revision>239</cp:revision>
  <dcterms:created xsi:type="dcterms:W3CDTF">2019-02-07T14:29:02Z</dcterms:created>
  <dcterms:modified xsi:type="dcterms:W3CDTF">2019-09-08T07:45:40Z</dcterms:modified>
</cp:coreProperties>
</file>