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9" r:id="rId4"/>
    <p:sldId id="267" r:id="rId5"/>
    <p:sldId id="280" r:id="rId6"/>
    <p:sldId id="281" r:id="rId7"/>
    <p:sldId id="273" r:id="rId8"/>
    <p:sldId id="282" r:id="rId9"/>
    <p:sldId id="275" r:id="rId10"/>
    <p:sldId id="283" r:id="rId11"/>
    <p:sldId id="274" r:id="rId12"/>
    <p:sldId id="284" r:id="rId13"/>
    <p:sldId id="285" r:id="rId14"/>
    <p:sldId id="2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754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Sylfaen" panose="010A05020503060303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Sylfaen" panose="010A0502050306030303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Sylfaen" panose="010A050205030603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Sylfaen" panose="010A050205030603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Sylfaen" panose="010A050205030603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Sylfaen" panose="010A050205030603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mdmahbubulalam.com/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051B9-0E96-633B-83FF-5F0FDEE9F9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SPSS: Data Transformation</a:t>
            </a:r>
            <a:endParaRPr lang="en-US" b="1" dirty="0">
              <a:latin typeface="Sylfaen" panose="010A0502050306030303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7C3431-58CE-8F0A-21FF-E4F0727682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Prof Md Mahbubul Alam, PhD</a:t>
            </a:r>
          </a:p>
          <a:p>
            <a:r>
              <a:rPr lang="en-US" b="1" dirty="0">
                <a:latin typeface="Sylfaen" panose="010A0502050306030303" pitchFamily="18" charset="0"/>
              </a:rPr>
              <a:t>Dept. of Agricultural Extension &amp; Information System</a:t>
            </a:r>
          </a:p>
          <a:p>
            <a:r>
              <a:rPr lang="en-US" b="1" dirty="0">
                <a:latin typeface="Sylfaen" panose="010A0502050306030303" pitchFamily="18" charset="0"/>
              </a:rPr>
              <a:t>Sher-e-Bangla Agricultural University</a:t>
            </a:r>
          </a:p>
        </p:txBody>
      </p:sp>
    </p:spTree>
    <p:extLst>
      <p:ext uri="{BB962C8B-B14F-4D97-AF65-F5344CB8AC3E}">
        <p14:creationId xmlns:p14="http://schemas.microsoft.com/office/powerpoint/2010/main" val="3764823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9628DA-4B9B-4561-8C3E-08B0DCAF1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Rank Cases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7AEE572-8AC2-480F-B8DF-6E514587B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Transform -&gt; Rank Cases -&gt; Set Variables [Age] -&gt; Set by [optional] -&gt; Rank Types [choose appropriate] -&gt; Continue [Assign Rank Smallest Value with Display Summary tables]-&gt; OK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25EB8E-FBB6-44A1-8EAE-0200509A7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813" y="2313671"/>
            <a:ext cx="3395988" cy="41112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E1A4CA-B4E8-42CB-8FB6-5123B4B6A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2636836"/>
            <a:ext cx="2796123" cy="39628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DF0AA8C-46A5-4A82-BF21-E5459DF5ADBE}"/>
              </a:ext>
            </a:extLst>
          </p:cNvPr>
          <p:cNvSpPr txBox="1"/>
          <p:nvPr/>
        </p:nvSpPr>
        <p:spPr>
          <a:xfrm>
            <a:off x="7174438" y="2313671"/>
            <a:ext cx="3798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Sylfaen" panose="010A0502050306030303" pitchFamily="18" charset="0"/>
              </a:rPr>
              <a:t>Use Rage and Sort Ascending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918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BDBD2-2A0B-D998-97A0-E0681429C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75648B-1BFC-9C82-31EA-F1D72285F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&amp; Editing Graph</a:t>
            </a:r>
          </a:p>
        </p:txBody>
      </p:sp>
    </p:spTree>
    <p:extLst>
      <p:ext uri="{BB962C8B-B14F-4D97-AF65-F5344CB8AC3E}">
        <p14:creationId xmlns:p14="http://schemas.microsoft.com/office/powerpoint/2010/main" val="904719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E26888-AD77-4E9E-9B3B-CF665F68D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Creating Graph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1362B4-3AE8-4950-9347-5B395B493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Graph -&gt; Chart Builders -&gt; OK -&gt; Gallery [Choose Bar] -&gt; Drag the option to Chart Preview -&gt; </a:t>
            </a:r>
            <a:r>
              <a:rPr lang="en-US" sz="2000" dirty="0" err="1"/>
              <a:t>Satis_gr</a:t>
            </a:r>
            <a:r>
              <a:rPr lang="en-US" sz="2000" dirty="0"/>
              <a:t> on X-axis -&gt; Filler [Gender]</a:t>
            </a:r>
          </a:p>
          <a:p>
            <a:r>
              <a:rPr lang="en-US" sz="2000" dirty="0"/>
              <a:t>Click Titles &amp; Uncheck Footnote 1</a:t>
            </a:r>
          </a:p>
          <a:p>
            <a:r>
              <a:rPr lang="en-US" sz="2000" dirty="0"/>
              <a:t>Change Title [Satisfaction by Gender], use Custom</a:t>
            </a:r>
          </a:p>
          <a:p>
            <a:r>
              <a:rPr lang="en-US" sz="2000" dirty="0"/>
              <a:t>Element Properties, Select Bar1, Display error bars [Percentage]</a:t>
            </a:r>
          </a:p>
        </p:txBody>
      </p:sp>
    </p:spTree>
    <p:extLst>
      <p:ext uri="{BB962C8B-B14F-4D97-AF65-F5344CB8AC3E}">
        <p14:creationId xmlns:p14="http://schemas.microsoft.com/office/powerpoint/2010/main" val="426404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9478FD-5BC9-4E5C-A4D4-7BA69A770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046" y="213864"/>
            <a:ext cx="9011908" cy="643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54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ADD028-8767-1B5F-E6E3-DC37746DFF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Thank You. </a:t>
            </a:r>
          </a:p>
          <a:p>
            <a:pPr algn="ctr"/>
            <a:r>
              <a:rPr lang="en-US" dirty="0"/>
              <a:t>Web: </a:t>
            </a:r>
            <a:r>
              <a:rPr lang="en-US" dirty="0">
                <a:hlinkClick r:id="rId2"/>
              </a:rPr>
              <a:t>https://mdmahbubulalam.com/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54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590BA9-EB65-3F1D-C637-4AAC67586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</a:t>
            </a:r>
          </a:p>
        </p:txBody>
      </p:sp>
    </p:spTree>
    <p:extLst>
      <p:ext uri="{BB962C8B-B14F-4D97-AF65-F5344CB8AC3E}">
        <p14:creationId xmlns:p14="http://schemas.microsoft.com/office/powerpoint/2010/main" val="2446078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FC0DE4-3B73-4414-A442-E8E8CBCD6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Compute: </a:t>
            </a:r>
            <a:r>
              <a:rPr lang="en-US" dirty="0" err="1"/>
              <a:t>per_day_cost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662D2B2-DDC3-4CFF-BBE4-3F3624FF8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Transform-&gt; compute-&gt;select variable(s) in the expression-&gt; Name in target variable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354614-4177-4983-B67C-B10D04D7A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133600"/>
            <a:ext cx="5649021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88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0E6FD-4084-A994-C3F2-8153677CD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6D0E64-0BBD-00CF-9634-84CAD3E9C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Recode</a:t>
            </a:r>
          </a:p>
        </p:txBody>
      </p:sp>
    </p:spTree>
    <p:extLst>
      <p:ext uri="{BB962C8B-B14F-4D97-AF65-F5344CB8AC3E}">
        <p14:creationId xmlns:p14="http://schemas.microsoft.com/office/powerpoint/2010/main" val="3655656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64CCEA-31B7-410E-9FA2-1299D0858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Record into same/different variable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8FD5C09-E7E7-4DAD-9634-91E0DACBE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76399"/>
            <a:ext cx="10972800" cy="4449765"/>
          </a:xfrm>
        </p:spPr>
        <p:txBody>
          <a:bodyPr>
            <a:normAutofit/>
          </a:bodyPr>
          <a:lstStyle/>
          <a:p>
            <a:r>
              <a:rPr lang="en-US" sz="2400" dirty="0"/>
              <a:t>Transform-&gt; Record into Different variables [e.g., age]-&gt; old and new values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0041B3-B020-41A1-8445-5CA4F1E57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286000"/>
            <a:ext cx="4065467" cy="35151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952D6F-1828-44A0-BDC2-AA25EA672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5111" y="2294750"/>
            <a:ext cx="6407289" cy="313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63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C0A0A-3F9E-429A-901F-B62D491BD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Recode: Continue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4B2CEE-1702-473E-86AB-5F25A6C770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0" y="1600200"/>
            <a:ext cx="5862526" cy="391534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BE7EA5-8AA9-4B7D-B795-A77E220F8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1600200"/>
            <a:ext cx="5353179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2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74826-63D9-5ECC-66F8-D15AF3439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167E64-5EA5-2E01-42F5-B65A6E328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</a:t>
            </a:r>
          </a:p>
        </p:txBody>
      </p:sp>
    </p:spTree>
    <p:extLst>
      <p:ext uri="{BB962C8B-B14F-4D97-AF65-F5344CB8AC3E}">
        <p14:creationId xmlns:p14="http://schemas.microsoft.com/office/powerpoint/2010/main" val="487684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DBAA23E-B47C-4357-8835-902B7C6CD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Count within cases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05A54C-DC86-4FD8-B123-B2A405DE5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1277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Transform-&gt; count values within cases -&gt; target variable &amp; level -&gt; Define values -&gt; value [put 1] -&gt; continue -&gt; OK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C83DBC-E58B-48B9-B81C-1327CC284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667000"/>
            <a:ext cx="4248743" cy="28483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C4135A-88FD-4D00-BED1-9514F863A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2364820"/>
            <a:ext cx="4486901" cy="399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79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801C9-AAA5-9B8E-9BD3-93A40822C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D45FAB-8A19-9489-2A10-A08B20ED2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RANK</a:t>
            </a:r>
          </a:p>
        </p:txBody>
      </p:sp>
    </p:spTree>
    <p:extLst>
      <p:ext uri="{BB962C8B-B14F-4D97-AF65-F5344CB8AC3E}">
        <p14:creationId xmlns:p14="http://schemas.microsoft.com/office/powerpoint/2010/main" val="2156911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219</Words>
  <Application>Microsoft Office PowerPoint</Application>
  <PresentationFormat>Widescreen</PresentationFormat>
  <Paragraphs>26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Sylfaen</vt:lpstr>
      <vt:lpstr>Office Theme</vt:lpstr>
      <vt:lpstr>SPSS: Data Transformation</vt:lpstr>
      <vt:lpstr>Compute</vt:lpstr>
      <vt:lpstr>Compute: per_day_cost</vt:lpstr>
      <vt:lpstr>Recode</vt:lpstr>
      <vt:lpstr>Record into same/different variable</vt:lpstr>
      <vt:lpstr>Recode: Continue</vt:lpstr>
      <vt:lpstr>Count</vt:lpstr>
      <vt:lpstr>Count within cases</vt:lpstr>
      <vt:lpstr>RANK</vt:lpstr>
      <vt:lpstr>Rank Cases</vt:lpstr>
      <vt:lpstr>Create &amp; Editing Graph</vt:lpstr>
      <vt:lpstr>Creating Graph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SPSS: Data Transformation</dc:title>
  <dc:creator>HP</dc:creator>
  <cp:lastModifiedBy>Md. Mahbubul Alam</cp:lastModifiedBy>
  <cp:revision>14</cp:revision>
  <dcterms:created xsi:type="dcterms:W3CDTF">2006-08-16T00:00:00Z</dcterms:created>
  <dcterms:modified xsi:type="dcterms:W3CDTF">2026-01-18T09:53:33Z</dcterms:modified>
</cp:coreProperties>
</file>